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83" r:id="rId2"/>
    <p:sldId id="286" r:id="rId3"/>
    <p:sldId id="287" r:id="rId4"/>
  </p:sldIdLst>
  <p:sldSz cx="7772400" cy="10058400"/>
  <p:notesSz cx="7315200" cy="9601200"/>
  <p:embeddedFontLst>
    <p:embeddedFont>
      <p:font typeface="Lato" panose="020B060402020202020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7425635-A0A6-43B3-9BF5-673A84EEB376}">
  <a:tblStyle styleId="{D7425635-A0A6-43B3-9BF5-673A84EEB37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2458" y="3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720725"/>
            <a:ext cx="27813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720725"/>
            <a:ext cx="27828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720725"/>
            <a:ext cx="27828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31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66950" y="720725"/>
            <a:ext cx="2782888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1" name="Google Shape;471;p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0"/>
          <p:cNvSpPr/>
          <p:nvPr/>
        </p:nvSpPr>
        <p:spPr>
          <a:xfrm>
            <a:off x="1683010" y="1131400"/>
            <a:ext cx="6089400" cy="95100"/>
          </a:xfrm>
          <a:prstGeom prst="rect">
            <a:avLst/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1662225" y="539375"/>
            <a:ext cx="60894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445743"/>
                </a:solidFill>
                <a:latin typeface="Lato"/>
                <a:ea typeface="Lato"/>
                <a:cs typeface="Lato"/>
                <a:sym typeface="Lato"/>
              </a:rPr>
              <a:t>CAMP MASTERS APP</a:t>
            </a:r>
            <a:endParaRPr sz="3000" b="1" i="0" u="none" strike="noStrike" cap="none">
              <a:solidFill>
                <a:srgbClr val="4457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88" name="Google Shape;38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4493" y="9213097"/>
            <a:ext cx="1320473" cy="58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6693" y="9213091"/>
            <a:ext cx="507800" cy="5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391" name="Google Shape;391;p40"/>
          <p:cNvPicPr preferRelativeResize="0"/>
          <p:nvPr/>
        </p:nvPicPr>
        <p:blipFill rotWithShape="1">
          <a:blip r:embed="rId5">
            <a:alphaModFix/>
          </a:blip>
          <a:srcRect r="34584"/>
          <a:stretch/>
        </p:blipFill>
        <p:spPr>
          <a:xfrm>
            <a:off x="379399" y="0"/>
            <a:ext cx="742101" cy="20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0"/>
          <p:cNvSpPr txBox="1"/>
          <p:nvPr/>
        </p:nvSpPr>
        <p:spPr>
          <a:xfrm>
            <a:off x="1662225" y="1351475"/>
            <a:ext cx="58026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SCOUTS, PARENTS  &amp; LEADERS</a:t>
            </a:r>
            <a:endParaRPr sz="11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Follow these instructions to easily create a CAMP MASTERS app icon on your smartphone. 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40"/>
          <p:cNvSpPr/>
          <p:nvPr/>
        </p:nvSpPr>
        <p:spPr>
          <a:xfrm>
            <a:off x="5939162" y="2132550"/>
            <a:ext cx="17289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0"/>
          <p:cNvSpPr/>
          <p:nvPr/>
        </p:nvSpPr>
        <p:spPr>
          <a:xfrm>
            <a:off x="6921627" y="2144877"/>
            <a:ext cx="5058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0"/>
          <p:cNvSpPr/>
          <p:nvPr/>
        </p:nvSpPr>
        <p:spPr>
          <a:xfrm>
            <a:off x="6649819" y="1987080"/>
            <a:ext cx="5058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6" name="Google Shape;396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53419" y="5915454"/>
            <a:ext cx="1511407" cy="288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43320" y="5915458"/>
            <a:ext cx="1511407" cy="2883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68325" y="5915462"/>
            <a:ext cx="1511407" cy="28837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362" y="1987075"/>
            <a:ext cx="1511407" cy="288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67444" y="1987077"/>
            <a:ext cx="1511407" cy="2883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68325" y="1987077"/>
            <a:ext cx="1511407" cy="288375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40"/>
          <p:cNvSpPr txBox="1"/>
          <p:nvPr/>
        </p:nvSpPr>
        <p:spPr>
          <a:xfrm>
            <a:off x="2019300" y="4985138"/>
            <a:ext cx="1000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Open Safari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Chrome on Android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3" name="Google Shape;403;p40"/>
          <p:cNvSpPr txBox="1"/>
          <p:nvPr/>
        </p:nvSpPr>
        <p:spPr>
          <a:xfrm>
            <a:off x="3374000" y="4985125"/>
            <a:ext cx="23364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Go to</a:t>
            </a:r>
            <a:b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8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ordering.campmasters.com/Account/Login</a:t>
            </a:r>
            <a:endParaRPr sz="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4" name="Google Shape;404;p40"/>
          <p:cNvSpPr txBox="1"/>
          <p:nvPr/>
        </p:nvSpPr>
        <p:spPr>
          <a:xfrm>
            <a:off x="5738649" y="49851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your login and click “Remember Me” then Login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endParaRPr sz="6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Once on your dashboard, click the menu button (</a:t>
            </a:r>
            <a:r>
              <a:rPr lang="e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circled icon above</a:t>
            </a: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(3 dots in upper right on Android)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5" name="Google Shape;405;p40"/>
          <p:cNvSpPr txBox="1"/>
          <p:nvPr/>
        </p:nvSpPr>
        <p:spPr>
          <a:xfrm>
            <a:off x="2028825" y="8871338"/>
            <a:ext cx="1000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Select “Add to Home Screen”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p40"/>
          <p:cNvSpPr txBox="1"/>
          <p:nvPr/>
        </p:nvSpPr>
        <p:spPr>
          <a:xfrm>
            <a:off x="3431150" y="8871325"/>
            <a:ext cx="23364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Then click “Add”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7" name="Google Shape;407;p40"/>
          <p:cNvSpPr txBox="1"/>
          <p:nvPr/>
        </p:nvSpPr>
        <p:spPr>
          <a:xfrm>
            <a:off x="5843424" y="88713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Ready to sell? Click the icon!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8" name="Google Shape;408;p40"/>
          <p:cNvSpPr/>
          <p:nvPr/>
        </p:nvSpPr>
        <p:spPr>
          <a:xfrm>
            <a:off x="6010275" y="3905425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0"/>
          <p:cNvSpPr/>
          <p:nvPr/>
        </p:nvSpPr>
        <p:spPr>
          <a:xfrm>
            <a:off x="6505575" y="4512950"/>
            <a:ext cx="197700" cy="206400"/>
          </a:xfrm>
          <a:prstGeom prst="ellipse">
            <a:avLst/>
          </a:prstGeom>
          <a:noFill/>
          <a:ln w="9525" cap="flat" cmpd="sng">
            <a:solidFill>
              <a:srgbClr val="4457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0"/>
          <p:cNvSpPr/>
          <p:nvPr/>
        </p:nvSpPr>
        <p:spPr>
          <a:xfrm rot="5400000">
            <a:off x="1685925" y="7895513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0"/>
          <p:cNvSpPr/>
          <p:nvPr/>
        </p:nvSpPr>
        <p:spPr>
          <a:xfrm rot="-5259230">
            <a:off x="5283833" y="6114176"/>
            <a:ext cx="197866" cy="29545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0"/>
          <p:cNvSpPr/>
          <p:nvPr/>
        </p:nvSpPr>
        <p:spPr>
          <a:xfrm rot="5400000">
            <a:off x="1657350" y="2246588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"/>
          <p:cNvSpPr/>
          <p:nvPr/>
        </p:nvSpPr>
        <p:spPr>
          <a:xfrm>
            <a:off x="1683010" y="1131400"/>
            <a:ext cx="6089400" cy="95100"/>
          </a:xfrm>
          <a:prstGeom prst="rect">
            <a:avLst/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43"/>
          <p:cNvSpPr txBox="1"/>
          <p:nvPr/>
        </p:nvSpPr>
        <p:spPr>
          <a:xfrm>
            <a:off x="1662225" y="539375"/>
            <a:ext cx="60894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445743"/>
                </a:solidFill>
                <a:latin typeface="Lato"/>
                <a:ea typeface="Lato"/>
                <a:cs typeface="Lato"/>
                <a:sym typeface="Lato"/>
              </a:rPr>
              <a:t>TAKE ORDERS ON THE GO</a:t>
            </a:r>
            <a:endParaRPr sz="3000" b="1" i="0" u="none" strike="noStrike" cap="none">
              <a:solidFill>
                <a:srgbClr val="4457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45" name="Google Shape;44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4493" y="9213097"/>
            <a:ext cx="1320473" cy="58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6693" y="9213091"/>
            <a:ext cx="507800" cy="5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48" name="Google Shape;448;p43"/>
          <p:cNvPicPr preferRelativeResize="0"/>
          <p:nvPr/>
        </p:nvPicPr>
        <p:blipFill rotWithShape="1">
          <a:blip r:embed="rId5">
            <a:alphaModFix/>
          </a:blip>
          <a:srcRect r="34584"/>
          <a:stretch/>
        </p:blipFill>
        <p:spPr>
          <a:xfrm>
            <a:off x="379399" y="0"/>
            <a:ext cx="742101" cy="20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43"/>
          <p:cNvSpPr/>
          <p:nvPr/>
        </p:nvSpPr>
        <p:spPr>
          <a:xfrm>
            <a:off x="5939162" y="1980150"/>
            <a:ext cx="17289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6921627" y="2373477"/>
            <a:ext cx="5058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6649819" y="2215680"/>
            <a:ext cx="5058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2" name="Google Shape;452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514" y="5709925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7355" y="5709925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4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6188" y="5686875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362" y="2035600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24037" y="2035600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99700" y="2024075"/>
            <a:ext cx="1458450" cy="284740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3"/>
          <p:cNvSpPr txBox="1"/>
          <p:nvPr/>
        </p:nvSpPr>
        <p:spPr>
          <a:xfrm>
            <a:off x="2019300" y="4985138"/>
            <a:ext cx="10002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Click “Place a Take Order” from the dashboard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9" name="Google Shape;459;p43"/>
          <p:cNvSpPr txBox="1"/>
          <p:nvPr/>
        </p:nvSpPr>
        <p:spPr>
          <a:xfrm>
            <a:off x="3374000" y="4985125"/>
            <a:ext cx="23364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This will take you to</a:t>
            </a:r>
            <a:b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the products page.</a:t>
            </a:r>
            <a:endParaRPr sz="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0" name="Google Shape;460;p43"/>
          <p:cNvSpPr txBox="1"/>
          <p:nvPr/>
        </p:nvSpPr>
        <p:spPr>
          <a:xfrm>
            <a:off x="5738649" y="49851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Scroll down to find the requested product. Then click “Order” to add the item to the shopping cart.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1" name="Google Shape;461;p43"/>
          <p:cNvSpPr txBox="1"/>
          <p:nvPr/>
        </p:nvSpPr>
        <p:spPr>
          <a:xfrm>
            <a:off x="1733025" y="8642750"/>
            <a:ext cx="15744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 confirmation window will appear. </a:t>
            </a:r>
            <a:r>
              <a:rPr lang="en" sz="9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You can either go to cart or continue adding items.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2" name="Google Shape;462;p43"/>
          <p:cNvSpPr txBox="1"/>
          <p:nvPr/>
        </p:nvSpPr>
        <p:spPr>
          <a:xfrm>
            <a:off x="3781425" y="86427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 the cart, you can change the quantity of the product if needed.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3" name="Google Shape;463;p43"/>
          <p:cNvSpPr txBox="1"/>
          <p:nvPr/>
        </p:nvSpPr>
        <p:spPr>
          <a:xfrm>
            <a:off x="5843424" y="86427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Complete the customer</a:t>
            </a:r>
            <a:b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information.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43"/>
          <p:cNvSpPr/>
          <p:nvPr/>
        </p:nvSpPr>
        <p:spPr>
          <a:xfrm rot="-5400000">
            <a:off x="7204375" y="3949975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3"/>
          <p:cNvSpPr/>
          <p:nvPr/>
        </p:nvSpPr>
        <p:spPr>
          <a:xfrm rot="5400000">
            <a:off x="1685925" y="7666913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43"/>
          <p:cNvSpPr/>
          <p:nvPr/>
        </p:nvSpPr>
        <p:spPr>
          <a:xfrm rot="-5400000">
            <a:off x="5274452" y="7704875"/>
            <a:ext cx="197700" cy="29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43"/>
          <p:cNvSpPr/>
          <p:nvPr/>
        </p:nvSpPr>
        <p:spPr>
          <a:xfrm rot="5400000">
            <a:off x="1772850" y="4094438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43"/>
          <p:cNvSpPr txBox="1"/>
          <p:nvPr/>
        </p:nvSpPr>
        <p:spPr>
          <a:xfrm>
            <a:off x="1662225" y="1351475"/>
            <a:ext cx="58026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SCOUTS, PARENTS  &amp; LEADERS</a:t>
            </a:r>
            <a:endParaRPr sz="11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Follow these instructions to easily take orders and payment on your smartphone. 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4"/>
          <p:cNvSpPr/>
          <p:nvPr/>
        </p:nvSpPr>
        <p:spPr>
          <a:xfrm>
            <a:off x="1683010" y="1131400"/>
            <a:ext cx="6089400" cy="95100"/>
          </a:xfrm>
          <a:prstGeom prst="rect">
            <a:avLst/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4"/>
          <p:cNvSpPr txBox="1"/>
          <p:nvPr/>
        </p:nvSpPr>
        <p:spPr>
          <a:xfrm>
            <a:off x="1662225" y="539375"/>
            <a:ext cx="6089400" cy="4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445743"/>
                </a:solidFill>
                <a:latin typeface="Lato"/>
                <a:ea typeface="Lato"/>
                <a:cs typeface="Lato"/>
                <a:sym typeface="Lato"/>
              </a:rPr>
              <a:t>TAKE ORDERS ON THE GO</a:t>
            </a:r>
            <a:endParaRPr sz="3000" b="1" i="0" u="none" strike="noStrike" cap="none">
              <a:solidFill>
                <a:srgbClr val="4457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75" name="Google Shape;475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4493" y="9213097"/>
            <a:ext cx="1320473" cy="581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26693" y="9213091"/>
            <a:ext cx="507800" cy="5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478" name="Google Shape;478;p44"/>
          <p:cNvPicPr preferRelativeResize="0"/>
          <p:nvPr/>
        </p:nvPicPr>
        <p:blipFill rotWithShape="1">
          <a:blip r:embed="rId5">
            <a:alphaModFix/>
          </a:blip>
          <a:srcRect r="34584"/>
          <a:stretch/>
        </p:blipFill>
        <p:spPr>
          <a:xfrm>
            <a:off x="379399" y="0"/>
            <a:ext cx="742101" cy="20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44"/>
          <p:cNvSpPr/>
          <p:nvPr/>
        </p:nvSpPr>
        <p:spPr>
          <a:xfrm>
            <a:off x="5939162" y="1980150"/>
            <a:ext cx="1728900" cy="7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0" name="Google Shape;480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536" y="5709925"/>
            <a:ext cx="1458442" cy="284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87356" y="5709937"/>
            <a:ext cx="1458442" cy="284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86185" y="5674903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48343" y="2035600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824029" y="2035600"/>
            <a:ext cx="1458446" cy="2847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775737" y="2017441"/>
            <a:ext cx="1511407" cy="288373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44"/>
          <p:cNvSpPr txBox="1"/>
          <p:nvPr/>
        </p:nvSpPr>
        <p:spPr>
          <a:xfrm>
            <a:off x="1670585" y="4985150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Return to your home screen and open the PayAnywhere app.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7" name="Google Shape;487;p44"/>
          <p:cNvSpPr txBox="1"/>
          <p:nvPr/>
        </p:nvSpPr>
        <p:spPr>
          <a:xfrm>
            <a:off x="3393050" y="4985125"/>
            <a:ext cx="23364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Enter the total charge.</a:t>
            </a:r>
            <a:endParaRPr sz="8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5738649" y="49851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Insert or swipe the credit card depending on your reader type..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44"/>
          <p:cNvSpPr txBox="1"/>
          <p:nvPr/>
        </p:nvSpPr>
        <p:spPr>
          <a:xfrm>
            <a:off x="1733025" y="8642750"/>
            <a:ext cx="15744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Offer the customer a SMS text or email reciept.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44"/>
          <p:cNvSpPr txBox="1"/>
          <p:nvPr/>
        </p:nvSpPr>
        <p:spPr>
          <a:xfrm>
            <a:off x="3781425" y="86427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When you receive payment confirmation, return to CAMP MASTERS window.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1" name="Google Shape;491;p44"/>
          <p:cNvSpPr txBox="1"/>
          <p:nvPr/>
        </p:nvSpPr>
        <p:spPr>
          <a:xfrm>
            <a:off x="5843424" y="8642725"/>
            <a:ext cx="1728900" cy="2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Mark as paid and then tap the “Place Order” button.</a:t>
            </a:r>
            <a:endParaRPr sz="900" b="1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2" name="Google Shape;492;p44"/>
          <p:cNvSpPr/>
          <p:nvPr/>
        </p:nvSpPr>
        <p:spPr>
          <a:xfrm rot="-5400000">
            <a:off x="5274452" y="7704875"/>
            <a:ext cx="197700" cy="2955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4"/>
          <p:cNvSpPr/>
          <p:nvPr/>
        </p:nvSpPr>
        <p:spPr>
          <a:xfrm>
            <a:off x="2296725" y="2602199"/>
            <a:ext cx="197700" cy="295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488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44"/>
          <p:cNvSpPr txBox="1"/>
          <p:nvPr/>
        </p:nvSpPr>
        <p:spPr>
          <a:xfrm>
            <a:off x="1662225" y="1351475"/>
            <a:ext cx="5802600" cy="5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SCOUTS, PARENTS  &amp; LEADERS</a:t>
            </a:r>
            <a:endParaRPr sz="11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Follow these instructions to easily take orders and payment on your smartphone. </a:t>
            </a:r>
            <a:endParaRPr sz="11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2729</TotalTime>
  <Words>286</Words>
  <Application>Microsoft Office PowerPoint</Application>
  <PresentationFormat>Custom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Lato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Seneca District</dc:creator>
  <cp:lastModifiedBy>Donnie Helstern</cp:lastModifiedBy>
  <cp:revision>25</cp:revision>
  <cp:lastPrinted>2021-05-27T13:36:45Z</cp:lastPrinted>
  <dcterms:modified xsi:type="dcterms:W3CDTF">2021-06-02T18:56:59Z</dcterms:modified>
</cp:coreProperties>
</file>