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7.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8" r:id="rId5"/>
    <p:sldId id="1383" r:id="rId6"/>
    <p:sldId id="1407" r:id="rId7"/>
    <p:sldId id="312" r:id="rId8"/>
    <p:sldId id="1419" r:id="rId9"/>
    <p:sldId id="1416" r:id="rId10"/>
    <p:sldId id="1426" r:id="rId11"/>
    <p:sldId id="1410" r:id="rId12"/>
    <p:sldId id="1421" r:id="rId13"/>
    <p:sldId id="1415" r:id="rId14"/>
    <p:sldId id="1393" r:id="rId15"/>
    <p:sldId id="297" r:id="rId16"/>
    <p:sldId id="1394" r:id="rId17"/>
    <p:sldId id="1413" r:id="rId18"/>
    <p:sldId id="1412" r:id="rId19"/>
    <p:sldId id="1389" r:id="rId20"/>
    <p:sldId id="1406" r:id="rId21"/>
    <p:sldId id="1422" r:id="rId22"/>
    <p:sldId id="1424" r:id="rId23"/>
    <p:sldId id="1423" r:id="rId24"/>
    <p:sldId id="1425" r:id="rId25"/>
    <p:sldId id="13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4E8AA-BE57-4A64-8498-1DC6E0A489DF}" v="1" dt="2023-07-24T19:05:5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p:cViewPr varScale="1">
        <p:scale>
          <a:sx n="81" d="100"/>
          <a:sy n="81" d="100"/>
        </p:scale>
        <p:origin x="754"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68"/>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26D59-C449-425A-B7A8-9987CCCED179}" type="datetimeFigureOut">
              <a:rPr lang="en-US" smtClean="0"/>
              <a:t>7/24/2023</a:t>
            </a:fld>
            <a:endParaRPr lang="en-US" dirty="0"/>
          </a:p>
        </p:txBody>
      </p:sp>
      <p:sp>
        <p:nvSpPr>
          <p:cNvPr id="4" name="Footer Placeholder 3">
            <a:extLst>
              <a:ext uri="{FF2B5EF4-FFF2-40B4-BE49-F238E27FC236}">
                <a16:creationId xmlns:a16="http://schemas.microsoft.com/office/drawing/2014/main"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1091EF-DEBA-4DF7-8606-D74FBA3A2ACA}" type="slidenum">
              <a:rPr lang="en-US" smtClean="0"/>
              <a:t>‹#›</a:t>
            </a:fld>
            <a:endParaRPr lang="en-US"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03329-1079-4A18-8DAF-2595AB0E7270}" type="datetimeFigureOut">
              <a:rPr lang="en-US" smtClean="0"/>
              <a:t>7/24/2023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7ED0E-9116-4ED6-A7A4-9DDE73566E4E}" type="slidenum">
              <a:rPr lang="en-US" smtClean="0"/>
              <a:t>‹#›</a:t>
            </a:fld>
            <a:endParaRPr lang="en-US"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outing.org/health-and-safety/safety-moments/g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will be provide some house keeping rules</a:t>
            </a:r>
            <a:r>
              <a:rPr lang="en-US" baseline="0" dirty="0"/>
              <a:t> prior to starting and as folks are joining the zoom:</a:t>
            </a:r>
          </a:p>
          <a:p>
            <a:pPr marL="171450" indent="-171450">
              <a:buFont typeface="Arial" panose="020B0604020202020204" pitchFamily="34" charset="0"/>
              <a:buChar char="•"/>
            </a:pPr>
            <a:r>
              <a:rPr lang="en-US" baseline="0" dirty="0"/>
              <a:t>Please stay on mute unless presenting or asking a question during our designated pauses</a:t>
            </a:r>
          </a:p>
          <a:p>
            <a:pPr marL="171450" indent="-171450">
              <a:buFont typeface="Arial" panose="020B0604020202020204" pitchFamily="34" charset="0"/>
              <a:buChar char="•"/>
            </a:pPr>
            <a:r>
              <a:rPr lang="en-US" baseline="0" dirty="0"/>
              <a:t>Please utilized the chat function to ask questions – all questions will be addressed – however we may wait to table some question that are very specific or off topic to the end of the meeting or in a follow-up communication. </a:t>
            </a:r>
          </a:p>
          <a:p>
            <a:pPr marL="171450" indent="-171450">
              <a:buFont typeface="Arial" panose="020B0604020202020204" pitchFamily="34" charset="0"/>
              <a:buChar char="•"/>
            </a:pPr>
            <a:r>
              <a:rPr lang="en-US" baseline="0" dirty="0"/>
              <a:t>Announce, we will be recording the meeting</a:t>
            </a:r>
          </a:p>
        </p:txBody>
      </p:sp>
      <p:sp>
        <p:nvSpPr>
          <p:cNvPr id="4" name="Slide Number Placeholder 3"/>
          <p:cNvSpPr>
            <a:spLocks noGrp="1"/>
          </p:cNvSpPr>
          <p:nvPr>
            <p:ph type="sldNum" sz="quarter" idx="5"/>
          </p:nvPr>
        </p:nvSpPr>
        <p:spPr/>
        <p:txBody>
          <a:bodyPr/>
          <a:lstStyle/>
          <a:p>
            <a:fld id="{DE16D162-4C84-44AD-8086-359F141C9DD6}" type="slidenum">
              <a:rPr lang="en-US" smtClean="0"/>
              <a:t>1</a:t>
            </a:fld>
            <a:endParaRPr lang="en-US" dirty="0"/>
          </a:p>
        </p:txBody>
      </p:sp>
    </p:spTree>
    <p:extLst>
      <p:ext uri="{BB962C8B-B14F-4D97-AF65-F5344CB8AC3E}">
        <p14:creationId xmlns:p14="http://schemas.microsoft.com/office/powerpoint/2010/main" val="259716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Nash – briefly state how our Districts goals come together to assist in hitting our overall goal. All goals are reasonable and achievable based on each districts history. </a:t>
            </a:r>
          </a:p>
        </p:txBody>
      </p:sp>
      <p:sp>
        <p:nvSpPr>
          <p:cNvPr id="4" name="Slide Number Placeholder 3"/>
          <p:cNvSpPr>
            <a:spLocks noGrp="1"/>
          </p:cNvSpPr>
          <p:nvPr>
            <p:ph type="sldNum" sz="quarter" idx="5"/>
          </p:nvPr>
        </p:nvSpPr>
        <p:spPr/>
        <p:txBody>
          <a:bodyPr/>
          <a:lstStyle/>
          <a:p>
            <a:fld id="{7EF7ED0E-9116-4ED6-A7A4-9DDE73566E4E}" type="slidenum">
              <a:rPr lang="en-US" smtClean="0"/>
              <a:t>11</a:t>
            </a:fld>
            <a:endParaRPr lang="en-US" dirty="0"/>
          </a:p>
        </p:txBody>
      </p:sp>
    </p:spTree>
    <p:extLst>
      <p:ext uri="{BB962C8B-B14F-4D97-AF65-F5344CB8AC3E}">
        <p14:creationId xmlns:p14="http://schemas.microsoft.com/office/powerpoint/2010/main" val="224017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Nash</a:t>
            </a:r>
          </a:p>
        </p:txBody>
      </p:sp>
      <p:sp>
        <p:nvSpPr>
          <p:cNvPr id="4" name="Slide Number Placeholder 3"/>
          <p:cNvSpPr>
            <a:spLocks noGrp="1"/>
          </p:cNvSpPr>
          <p:nvPr>
            <p:ph type="sldNum" sz="quarter" idx="5"/>
          </p:nvPr>
        </p:nvSpPr>
        <p:spPr/>
        <p:txBody>
          <a:bodyPr/>
          <a:lstStyle/>
          <a:p>
            <a:fld id="{7EF7ED0E-9116-4ED6-A7A4-9DDE73566E4E}" type="slidenum">
              <a:rPr lang="en-US" smtClean="0"/>
              <a:t>12</a:t>
            </a:fld>
            <a:endParaRPr lang="en-US" dirty="0"/>
          </a:p>
        </p:txBody>
      </p:sp>
    </p:spTree>
    <p:extLst>
      <p:ext uri="{BB962C8B-B14F-4D97-AF65-F5344CB8AC3E}">
        <p14:creationId xmlns:p14="http://schemas.microsoft.com/office/powerpoint/2010/main" val="142157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7EF7ED0E-9116-4ED6-A7A4-9DDE73566E4E}" type="slidenum">
              <a:rPr lang="en-US" smtClean="0"/>
              <a:t>13</a:t>
            </a:fld>
            <a:endParaRPr lang="en-US" dirty="0"/>
          </a:p>
        </p:txBody>
      </p:sp>
    </p:spTree>
    <p:extLst>
      <p:ext uri="{BB962C8B-B14F-4D97-AF65-F5344CB8AC3E}">
        <p14:creationId xmlns:p14="http://schemas.microsoft.com/office/powerpoint/2010/main" val="956872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encourage and ask every Pack to attend to learn more about promotion and conducting their sign-up nights and pick up many of the materials they are going to need. </a:t>
            </a:r>
          </a:p>
        </p:txBody>
      </p:sp>
      <p:sp>
        <p:nvSpPr>
          <p:cNvPr id="4" name="Slide Number Placeholder 3"/>
          <p:cNvSpPr>
            <a:spLocks noGrp="1"/>
          </p:cNvSpPr>
          <p:nvPr>
            <p:ph type="sldNum" sz="quarter" idx="5"/>
          </p:nvPr>
        </p:nvSpPr>
        <p:spPr/>
        <p:txBody>
          <a:bodyPr/>
          <a:lstStyle/>
          <a:p>
            <a:fld id="{7EF7ED0E-9116-4ED6-A7A4-9DDE73566E4E}" type="slidenum">
              <a:rPr lang="en-US" smtClean="0"/>
              <a:t>14</a:t>
            </a:fld>
            <a:endParaRPr lang="en-US" dirty="0"/>
          </a:p>
        </p:txBody>
      </p:sp>
    </p:spTree>
    <p:extLst>
      <p:ext uri="{BB962C8B-B14F-4D97-AF65-F5344CB8AC3E}">
        <p14:creationId xmlns:p14="http://schemas.microsoft.com/office/powerpoint/2010/main" val="170495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t>
            </a:r>
          </a:p>
          <a:p>
            <a:pPr marL="228600" indent="-228600">
              <a:buAutoNum type="arabicPeriod"/>
            </a:pPr>
            <a:r>
              <a:rPr lang="en-US" dirty="0"/>
              <a:t>Recruit a team of 5 or more</a:t>
            </a:r>
          </a:p>
          <a:p>
            <a:pPr marL="228600" indent="-228600">
              <a:buAutoNum type="arabicPeriod"/>
            </a:pPr>
            <a:r>
              <a:rPr lang="en-US" dirty="0"/>
              <a:t>Assess your leadership needs</a:t>
            </a:r>
          </a:p>
          <a:p>
            <a:pPr marL="228600" indent="-228600">
              <a:buAutoNum type="arabicPeriod"/>
            </a:pPr>
            <a:r>
              <a:rPr lang="en-US" dirty="0"/>
              <a:t>Have an engaged conversation with your District Executive regarding School Assignments, Dates, and the Execution of your Recruitment</a:t>
            </a:r>
          </a:p>
          <a:p>
            <a:pPr marL="228600" indent="-228600">
              <a:buAutoNum type="arabicPeriod" startAt="4"/>
            </a:pPr>
            <a:r>
              <a:rPr lang="en-US" dirty="0"/>
              <a:t>Prepare a Pack Calendar/Handout</a:t>
            </a:r>
          </a:p>
          <a:p>
            <a:pPr marL="228600" indent="-228600">
              <a:buAutoNum type="arabicPeriod" startAt="4"/>
            </a:pPr>
            <a:r>
              <a:rPr lang="en-US" dirty="0"/>
              <a:t>Updating your Pack on BeAScout Readiness</a:t>
            </a:r>
          </a:p>
          <a:p>
            <a:pPr marL="228600" indent="-228600">
              <a:buAutoNum type="arabicPeriod" startAt="4"/>
            </a:pPr>
            <a:r>
              <a:rPr lang="en-US" dirty="0"/>
              <a:t>ATTEND TRAINING IN YOUR DISTRICT</a:t>
            </a:r>
          </a:p>
        </p:txBody>
      </p:sp>
      <p:sp>
        <p:nvSpPr>
          <p:cNvPr id="4" name="Slide Number Placeholder 3"/>
          <p:cNvSpPr>
            <a:spLocks noGrp="1"/>
          </p:cNvSpPr>
          <p:nvPr>
            <p:ph type="sldNum" sz="quarter" idx="5"/>
          </p:nvPr>
        </p:nvSpPr>
        <p:spPr/>
        <p:txBody>
          <a:bodyPr/>
          <a:lstStyle/>
          <a:p>
            <a:fld id="{7EF7ED0E-9116-4ED6-A7A4-9DDE73566E4E}" type="slidenum">
              <a:rPr lang="en-US" smtClean="0"/>
              <a:t>15</a:t>
            </a:fld>
            <a:endParaRPr lang="en-US" dirty="0"/>
          </a:p>
        </p:txBody>
      </p:sp>
    </p:spTree>
    <p:extLst>
      <p:ext uri="{BB962C8B-B14F-4D97-AF65-F5344CB8AC3E}">
        <p14:creationId xmlns:p14="http://schemas.microsoft.com/office/powerpoint/2010/main" val="119733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7EF7ED0E-9116-4ED6-A7A4-9DDE73566E4E}" type="slidenum">
              <a:rPr lang="en-US" smtClean="0"/>
              <a:t>16</a:t>
            </a:fld>
            <a:endParaRPr lang="en-US" dirty="0"/>
          </a:p>
        </p:txBody>
      </p:sp>
    </p:spTree>
    <p:extLst>
      <p:ext uri="{BB962C8B-B14F-4D97-AF65-F5344CB8AC3E}">
        <p14:creationId xmlns:p14="http://schemas.microsoft.com/office/powerpoint/2010/main" val="282792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Materials Review</a:t>
            </a:r>
          </a:p>
        </p:txBody>
      </p:sp>
      <p:sp>
        <p:nvSpPr>
          <p:cNvPr id="4" name="Slide Number Placeholder 3"/>
          <p:cNvSpPr>
            <a:spLocks noGrp="1"/>
          </p:cNvSpPr>
          <p:nvPr>
            <p:ph type="sldNum" sz="quarter" idx="5"/>
          </p:nvPr>
        </p:nvSpPr>
        <p:spPr/>
        <p:txBody>
          <a:bodyPr/>
          <a:lstStyle/>
          <a:p>
            <a:fld id="{7EF7ED0E-9116-4ED6-A7A4-9DDE73566E4E}" type="slidenum">
              <a:rPr lang="en-US" smtClean="0"/>
              <a:t>17</a:t>
            </a:fld>
            <a:endParaRPr lang="en-US" dirty="0"/>
          </a:p>
        </p:txBody>
      </p:sp>
    </p:spTree>
    <p:extLst>
      <p:ext uri="{BB962C8B-B14F-4D97-AF65-F5344CB8AC3E}">
        <p14:creationId xmlns:p14="http://schemas.microsoft.com/office/powerpoint/2010/main" val="42030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will kick us</a:t>
            </a:r>
            <a:r>
              <a:rPr lang="en-US" baseline="0" dirty="0"/>
              <a:t> off and introduce Sarah Rhodes</a:t>
            </a:r>
          </a:p>
          <a:p>
            <a:r>
              <a:rPr lang="en-US" baseline="0" dirty="0"/>
              <a:t>Sarah will greet everyone &amp; most importantly THANK THEM for joining us.  as chair and then briefly introduce our other presenters this evening:</a:t>
            </a:r>
          </a:p>
          <a:p>
            <a:r>
              <a:rPr lang="en-US" baseline="0" dirty="0"/>
              <a:t>* Jason Pierce, Scout Executive/CEO of the Lincoln Heritage Council</a:t>
            </a:r>
          </a:p>
          <a:p>
            <a:r>
              <a:rPr lang="en-US" baseline="0" dirty="0"/>
              <a:t>Matt Nash, Field Director for Buffalo Trails, Seneca, and Lewis &amp; Clark</a:t>
            </a:r>
          </a:p>
          <a:p>
            <a:r>
              <a:rPr lang="en-US" baseline="0" dirty="0"/>
              <a:t>Paul Van der Kruik, Field Director for Lincoln Trail, Wapiti, Great Meadows, and Four Rivers</a:t>
            </a:r>
            <a:endParaRPr lang="en-US" dirty="0"/>
          </a:p>
        </p:txBody>
      </p:sp>
      <p:sp>
        <p:nvSpPr>
          <p:cNvPr id="4" name="Slide Number Placeholder 3"/>
          <p:cNvSpPr>
            <a:spLocks noGrp="1"/>
          </p:cNvSpPr>
          <p:nvPr>
            <p:ph type="sldNum" sz="quarter" idx="5"/>
          </p:nvPr>
        </p:nvSpPr>
        <p:spPr/>
        <p:txBody>
          <a:bodyPr/>
          <a:lstStyle/>
          <a:p>
            <a:fld id="{7EF7ED0E-9116-4ED6-A7A4-9DDE73566E4E}" type="slidenum">
              <a:rPr lang="en-US" smtClean="0"/>
              <a:t>2</a:t>
            </a:fld>
            <a:endParaRPr lang="en-US" dirty="0"/>
          </a:p>
        </p:txBody>
      </p:sp>
    </p:spTree>
    <p:extLst>
      <p:ext uri="{BB962C8B-B14F-4D97-AF65-F5344CB8AC3E}">
        <p14:creationId xmlns:p14="http://schemas.microsoft.com/office/powerpoint/2010/main" val="329600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will provide our Safety Moment for the meeting. </a:t>
            </a:r>
          </a:p>
          <a:p>
            <a:r>
              <a:rPr lang="en-US" baseline="0" dirty="0"/>
              <a:t>Let everyone know that we have a goal in our council of Creating a Culture of Safety and that they can play a big part of that. </a:t>
            </a:r>
          </a:p>
          <a:p>
            <a:r>
              <a:rPr lang="en-US" baseline="0" dirty="0"/>
              <a:t>Encourage every Pack at every meeting to have a Safety Moment that would be appropriate for all of their Scouts and families. </a:t>
            </a:r>
          </a:p>
          <a:p>
            <a:r>
              <a:rPr lang="en-US" baseline="0" dirty="0"/>
              <a:t>Additionally, make sure that our packs are utilizing the “Guide to Safe Scouting” as they are planning trips, outings, or need to verify the activity they are doing falls within the age appropriate guidelines for their programs age groups (Cubs, Scouts BSA, Venturing, Exploring).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Scouting Safety Moments can be found utilizing the link on the slide: </a:t>
            </a:r>
            <a:r>
              <a:rPr lang="en-US" u="sng" dirty="0">
                <a:solidFill>
                  <a:schemeClr val="tx1"/>
                </a:solidFill>
                <a:effectLst/>
                <a:hlinkClick r:id="rId3"/>
              </a:rPr>
              <a:t>https://www.scouting.org/health-and-safety/safety-moments/gss/</a:t>
            </a:r>
            <a:endParaRPr lang="en-US" u="sng" dirty="0">
              <a:solidFill>
                <a:schemeClr val="tx1"/>
              </a:solidFill>
              <a:effectLst/>
            </a:endParaRPr>
          </a:p>
          <a:p>
            <a:r>
              <a:rPr lang="en-US" dirty="0"/>
              <a:t>Thank you. </a:t>
            </a:r>
          </a:p>
        </p:txBody>
      </p:sp>
      <p:sp>
        <p:nvSpPr>
          <p:cNvPr id="4" name="Slide Number Placeholder 3"/>
          <p:cNvSpPr>
            <a:spLocks noGrp="1"/>
          </p:cNvSpPr>
          <p:nvPr>
            <p:ph type="sldNum" sz="quarter" idx="5"/>
          </p:nvPr>
        </p:nvSpPr>
        <p:spPr/>
        <p:txBody>
          <a:bodyPr/>
          <a:lstStyle/>
          <a:p>
            <a:fld id="{7EF7ED0E-9116-4ED6-A7A4-9DDE73566E4E}" type="slidenum">
              <a:rPr lang="en-US" smtClean="0"/>
              <a:t>3</a:t>
            </a:fld>
            <a:endParaRPr lang="en-US" dirty="0"/>
          </a:p>
        </p:txBody>
      </p:sp>
    </p:spTree>
    <p:extLst>
      <p:ext uri="{BB962C8B-B14F-4D97-AF65-F5344CB8AC3E}">
        <p14:creationId xmlns:p14="http://schemas.microsoft.com/office/powerpoint/2010/main" val="16664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hitting on the important of growing &amp; rebuilding our Cub Scouting program. Review the trend chart. </a:t>
            </a:r>
          </a:p>
        </p:txBody>
      </p:sp>
      <p:sp>
        <p:nvSpPr>
          <p:cNvPr id="4" name="Slide Number Placeholder 3"/>
          <p:cNvSpPr>
            <a:spLocks noGrp="1"/>
          </p:cNvSpPr>
          <p:nvPr>
            <p:ph type="sldNum" sz="quarter" idx="5"/>
          </p:nvPr>
        </p:nvSpPr>
        <p:spPr/>
        <p:txBody>
          <a:bodyPr/>
          <a:lstStyle/>
          <a:p>
            <a:fld id="{F80C06C3-6527-4AA0-B8E1-951DFCD77ABB}" type="slidenum">
              <a:rPr lang="en-US" smtClean="0"/>
              <a:t>4</a:t>
            </a:fld>
            <a:endParaRPr lang="en-US" dirty="0"/>
          </a:p>
        </p:txBody>
      </p:sp>
    </p:spTree>
    <p:extLst>
      <p:ext uri="{BB962C8B-B14F-4D97-AF65-F5344CB8AC3E}">
        <p14:creationId xmlns:p14="http://schemas.microsoft.com/office/powerpoint/2010/main" val="14642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hitting on the important of growing &amp; rebuilding our Cub Scouting program. Review the trend chart. </a:t>
            </a:r>
          </a:p>
        </p:txBody>
      </p:sp>
      <p:sp>
        <p:nvSpPr>
          <p:cNvPr id="4" name="Slide Number Placeholder 3"/>
          <p:cNvSpPr>
            <a:spLocks noGrp="1"/>
          </p:cNvSpPr>
          <p:nvPr>
            <p:ph type="sldNum" sz="quarter" idx="5"/>
          </p:nvPr>
        </p:nvSpPr>
        <p:spPr/>
        <p:txBody>
          <a:bodyPr/>
          <a:lstStyle/>
          <a:p>
            <a:fld id="{F80C06C3-6527-4AA0-B8E1-951DFCD77ABB}" type="slidenum">
              <a:rPr lang="en-US" smtClean="0"/>
              <a:t>5</a:t>
            </a:fld>
            <a:endParaRPr lang="en-US" dirty="0"/>
          </a:p>
        </p:txBody>
      </p:sp>
    </p:spTree>
    <p:extLst>
      <p:ext uri="{BB962C8B-B14F-4D97-AF65-F5344CB8AC3E}">
        <p14:creationId xmlns:p14="http://schemas.microsoft.com/office/powerpoint/2010/main" val="112885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7ED0E-9116-4ED6-A7A4-9DDE73566E4E}" type="slidenum">
              <a:rPr lang="en-US" smtClean="0"/>
              <a:t>6</a:t>
            </a:fld>
            <a:endParaRPr lang="en-US" dirty="0"/>
          </a:p>
        </p:txBody>
      </p:sp>
    </p:spTree>
    <p:extLst>
      <p:ext uri="{BB962C8B-B14F-4D97-AF65-F5344CB8AC3E}">
        <p14:creationId xmlns:p14="http://schemas.microsoft.com/office/powerpoint/2010/main" val="64868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 will briefly</a:t>
            </a:r>
            <a:r>
              <a:rPr lang="en-US" baseline="0" dirty="0"/>
              <a:t> hit on the  points of the job description. </a:t>
            </a:r>
            <a:endParaRPr lang="en-US" dirty="0"/>
          </a:p>
        </p:txBody>
      </p:sp>
      <p:sp>
        <p:nvSpPr>
          <p:cNvPr id="4" name="Slide Number Placeholder 3"/>
          <p:cNvSpPr>
            <a:spLocks noGrp="1"/>
          </p:cNvSpPr>
          <p:nvPr>
            <p:ph type="sldNum" sz="quarter" idx="5"/>
          </p:nvPr>
        </p:nvSpPr>
        <p:spPr/>
        <p:txBody>
          <a:bodyPr/>
          <a:lstStyle/>
          <a:p>
            <a:fld id="{7EF7ED0E-9116-4ED6-A7A4-9DDE73566E4E}" type="slidenum">
              <a:rPr lang="en-US" smtClean="0"/>
              <a:t>8</a:t>
            </a:fld>
            <a:endParaRPr lang="en-US" dirty="0"/>
          </a:p>
        </p:txBody>
      </p:sp>
    </p:spTree>
    <p:extLst>
      <p:ext uri="{BB962C8B-B14F-4D97-AF65-F5344CB8AC3E}">
        <p14:creationId xmlns:p14="http://schemas.microsoft.com/office/powerpoint/2010/main" val="227926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Sikes</a:t>
            </a:r>
          </a:p>
        </p:txBody>
      </p:sp>
      <p:sp>
        <p:nvSpPr>
          <p:cNvPr id="4" name="Slide Number Placeholder 3"/>
          <p:cNvSpPr>
            <a:spLocks noGrp="1"/>
          </p:cNvSpPr>
          <p:nvPr>
            <p:ph type="sldNum" sz="quarter" idx="5"/>
          </p:nvPr>
        </p:nvSpPr>
        <p:spPr/>
        <p:txBody>
          <a:bodyPr/>
          <a:lstStyle/>
          <a:p>
            <a:fld id="{7EF7ED0E-9116-4ED6-A7A4-9DDE73566E4E}" type="slidenum">
              <a:rPr lang="en-US" smtClean="0"/>
              <a:t>9</a:t>
            </a:fld>
            <a:endParaRPr lang="en-US" dirty="0"/>
          </a:p>
        </p:txBody>
      </p:sp>
    </p:spTree>
    <p:extLst>
      <p:ext uri="{BB962C8B-B14F-4D97-AF65-F5344CB8AC3E}">
        <p14:creationId xmlns:p14="http://schemas.microsoft.com/office/powerpoint/2010/main" val="62793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Sikes</a:t>
            </a:r>
          </a:p>
        </p:txBody>
      </p:sp>
      <p:sp>
        <p:nvSpPr>
          <p:cNvPr id="4" name="Slide Number Placeholder 3"/>
          <p:cNvSpPr>
            <a:spLocks noGrp="1"/>
          </p:cNvSpPr>
          <p:nvPr>
            <p:ph type="sldNum" sz="quarter" idx="5"/>
          </p:nvPr>
        </p:nvSpPr>
        <p:spPr/>
        <p:txBody>
          <a:bodyPr/>
          <a:lstStyle/>
          <a:p>
            <a:fld id="{7EF7ED0E-9116-4ED6-A7A4-9DDE73566E4E}" type="slidenum">
              <a:rPr lang="en-US" smtClean="0"/>
              <a:t>10</a:t>
            </a:fld>
            <a:endParaRPr lang="en-US" dirty="0"/>
          </a:p>
        </p:txBody>
      </p:sp>
    </p:spTree>
    <p:extLst>
      <p:ext uri="{BB962C8B-B14F-4D97-AF65-F5344CB8AC3E}">
        <p14:creationId xmlns:p14="http://schemas.microsoft.com/office/powerpoint/2010/main" val="1336172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3B76DC5-2CF3-4BFF-B497-027E8261FD47}"/>
              </a:ext>
            </a:extLst>
          </p:cNvPr>
          <p:cNvSpPr>
            <a:spLocks noGrp="1"/>
          </p:cNvSpPr>
          <p:nvPr>
            <p:ph type="title" hasCustomPrompt="1"/>
          </p:nvPr>
        </p:nvSpPr>
        <p:spPr>
          <a:xfrm>
            <a:off x="762000" y="1524000"/>
            <a:ext cx="5832475" cy="2017713"/>
          </a:xfrm>
        </p:spPr>
        <p:txBody>
          <a:bodyPr anchor="b">
            <a:noAutofit/>
          </a:bodyP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8" name="Text Placeholder 7">
            <a:extLst>
              <a:ext uri="{FF2B5EF4-FFF2-40B4-BE49-F238E27FC236}">
                <a16:creationId xmlns:a16="http://schemas.microsoft.com/office/drawing/2014/main" id="{27BA932E-7322-4761-885B-145887E510D5}"/>
              </a:ext>
            </a:extLst>
          </p:cNvPr>
          <p:cNvSpPr>
            <a:spLocks noGrp="1"/>
          </p:cNvSpPr>
          <p:nvPr>
            <p:ph type="body" sz="quarter" idx="12"/>
          </p:nvPr>
        </p:nvSpPr>
        <p:spPr>
          <a:xfrm>
            <a:off x="762000" y="3808585"/>
            <a:ext cx="5832475" cy="598488"/>
          </a:xfrm>
        </p:spPr>
        <p:txBody>
          <a:bodyPr/>
          <a:lstStyle>
            <a:lvl1pPr>
              <a:buNone/>
              <a:defRPr lang="en-US"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grpSp>
        <p:nvGrpSpPr>
          <p:cNvPr id="5" name="Group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544" y="3296010"/>
            <a:ext cx="12191456" cy="2849976"/>
            <a:chOff x="476" y="-3923157"/>
            <a:chExt cx="10667524" cy="2493729"/>
          </a:xfrm>
        </p:grpSpPr>
        <p:sp>
          <p:nvSpPr>
            <p:cNvPr id="6" name="Freeform: Shape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7361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9EF16E4-00C2-4A08-9D16-3EA9AD1F8F8D}"/>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231C1CC-B683-4580-B7A1-D6F2D6934211}"/>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0CE4833-DC74-444C-9091-18A66ACAA01F}"/>
              </a:ext>
            </a:extLst>
          </p:cNvPr>
          <p:cNvSpPr>
            <a:spLocks noGrp="1"/>
          </p:cNvSpPr>
          <p:nvPr>
            <p:ph type="title" hasCustomPrompt="1"/>
          </p:nvPr>
        </p:nvSpPr>
        <p:spPr>
          <a:xfrm>
            <a:off x="762000" y="1524000"/>
            <a:ext cx="5213901" cy="1985962"/>
          </a:xfrm>
        </p:spPr>
        <p:txBody>
          <a:bodyPr anchor="b">
            <a:noAutofit/>
          </a:bodyPr>
          <a:lstStyle>
            <a:lvl1pPr>
              <a:defRPr sz="6600"/>
            </a:lvl1pPr>
          </a:lstStyle>
          <a:p>
            <a:r>
              <a:rPr lang="en-US" dirty="0"/>
              <a:t>Edit Master title style</a:t>
            </a:r>
          </a:p>
        </p:txBody>
      </p:sp>
      <p:sp>
        <p:nvSpPr>
          <p:cNvPr id="3" name="Date Placeholder 2">
            <a:extLst>
              <a:ext uri="{FF2B5EF4-FFF2-40B4-BE49-F238E27FC236}">
                <a16:creationId xmlns:a16="http://schemas.microsoft.com/office/drawing/2014/main" id="{EFE4FEBB-2BC4-4DE4-B55B-6D993EC99F57}"/>
              </a:ext>
            </a:extLst>
          </p:cNvPr>
          <p:cNvSpPr>
            <a:spLocks noGrp="1"/>
          </p:cNvSpPr>
          <p:nvPr>
            <p:ph type="dt" sz="half" idx="10"/>
          </p:nvPr>
        </p:nvSpPr>
        <p:spPr/>
        <p:txBody>
          <a:bodyPr/>
          <a:lstStyle/>
          <a:p>
            <a:r>
              <a:rPr lang="en-US"/>
              <a:t>2/1/20XX</a:t>
            </a:r>
            <a:endParaRPr lang="en-US" dirty="0"/>
          </a:p>
        </p:txBody>
      </p:sp>
      <p:sp>
        <p:nvSpPr>
          <p:cNvPr id="5" name="Slide Number Placeholder 4">
            <a:extLst>
              <a:ext uri="{FF2B5EF4-FFF2-40B4-BE49-F238E27FC236}">
                <a16:creationId xmlns:a16="http://schemas.microsoft.com/office/drawing/2014/main" id="{F881414D-5358-4873-B88E-B70012A9A418}"/>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4" name="Text Placeholder 13">
            <a:extLst>
              <a:ext uri="{FF2B5EF4-FFF2-40B4-BE49-F238E27FC236}">
                <a16:creationId xmlns:a16="http://schemas.microsoft.com/office/drawing/2014/main" id="{516A95D7-3703-430E-8B09-A6836948F7EB}"/>
              </a:ext>
            </a:extLst>
          </p:cNvPr>
          <p:cNvSpPr>
            <a:spLocks noGrp="1"/>
          </p:cNvSpPr>
          <p:nvPr>
            <p:ph type="body" sz="quarter" idx="16" hasCustomPrompt="1"/>
          </p:nvPr>
        </p:nvSpPr>
        <p:spPr>
          <a:xfrm>
            <a:off x="762000" y="3841794"/>
            <a:ext cx="4191000" cy="1985962"/>
          </a:xfrm>
        </p:spPr>
        <p:txBody>
          <a:bodyPr anchor="t">
            <a:normAutofit/>
          </a:bodyPr>
          <a:lstStyle>
            <a:lvl1pPr marL="0" indent="0">
              <a:buNone/>
              <a:defRPr lang="en-US" sz="1800" kern="120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18" name="Picture Placeholder 17">
            <a:extLst>
              <a:ext uri="{FF2B5EF4-FFF2-40B4-BE49-F238E27FC236}">
                <a16:creationId xmlns:a16="http://schemas.microsoft.com/office/drawing/2014/main" id="{D735B188-B6E1-45AD-9D21-2D14DC8C05CB}"/>
              </a:ext>
            </a:extLst>
          </p:cNvPr>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DD8A21BE-BECB-4B81-9197-8FB6B8B31F2A}"/>
              </a:ext>
            </a:extLst>
          </p:cNvPr>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a:noAutofit/>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B814B899-DE62-4D5B-AD25-7B7C9A9F62E9}"/>
              </a:ext>
            </a:extLst>
          </p:cNvPr>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a:noAutofit/>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8B774253-07C3-4702-B9F4-DA3845EEB0B0}"/>
              </a:ext>
            </a:extLst>
          </p:cNvPr>
          <p:cNvSpPr>
            <a:spLocks noGrp="1"/>
          </p:cNvSpPr>
          <p:nvPr>
            <p:ph type="ftr" sz="quarter" idx="11"/>
          </p:nvPr>
        </p:nvSpPr>
        <p:spPr/>
        <p:txBody>
          <a:bodyPr/>
          <a:lstStyle/>
          <a:p>
            <a:r>
              <a:rPr lang="en-US"/>
              <a:t>Sample Footer Text</a:t>
            </a:r>
            <a:endParaRPr lang="en-US" dirty="0"/>
          </a:p>
        </p:txBody>
      </p:sp>
    </p:spTree>
    <p:extLst>
      <p:ext uri="{BB962C8B-B14F-4D97-AF65-F5344CB8AC3E}">
        <p14:creationId xmlns:p14="http://schemas.microsoft.com/office/powerpoint/2010/main" val="10583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01199FB-8A5D-406C-942C-7A4783EBC1B1}"/>
              </a:ext>
              <a:ext uri="{C183D7F6-B498-43B3-948B-1728B52AA6E4}">
                <adec:decorative xmlns:adec="http://schemas.microsoft.com/office/drawing/2017/decorative" val="1"/>
              </a:ext>
            </a:extLst>
          </p:cNvPr>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C58528B-4B3A-4276-BBA4-ECD6496CA34A}"/>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A8815DEF-8951-49B8-8652-3291FD245963}"/>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0FDC2D5C-E54B-4A89-8834-794DBEA30F33}"/>
              </a:ext>
              <a:ext uri="{C183D7F6-B498-43B3-948B-1728B52AA6E4}">
                <adec:decorative xmlns:adec="http://schemas.microsoft.com/office/drawing/2017/decorative" val="1"/>
              </a:ext>
            </a:extLst>
          </p:cNvPr>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68090F-9078-46AA-A952-2C590B5048F4}"/>
              </a:ext>
            </a:extLst>
          </p:cNvPr>
          <p:cNvSpPr>
            <a:spLocks noGrp="1"/>
          </p:cNvSpPr>
          <p:nvPr>
            <p:ph type="title" hasCustomPrompt="1"/>
          </p:nvPr>
        </p:nvSpPr>
        <p:spPr>
          <a:xfrm>
            <a:off x="4566753" y="982659"/>
            <a:ext cx="3058496" cy="2786062"/>
          </a:xfrm>
        </p:spPr>
        <p:txBody>
          <a:bodyPr anchor="b">
            <a:normAutofit/>
          </a:bodyPr>
          <a:lstStyle>
            <a:lvl1pPr algn="ctr">
              <a:spcBef>
                <a:spcPts val="1000"/>
              </a:spcBef>
              <a:defRPr sz="6000"/>
            </a:lvl1pPr>
          </a:lstStyle>
          <a:p>
            <a:r>
              <a:rPr lang="en-US" dirty="0"/>
              <a:t>Edit Master style</a:t>
            </a:r>
          </a:p>
        </p:txBody>
      </p:sp>
      <p:sp>
        <p:nvSpPr>
          <p:cNvPr id="3" name="Date Placeholder 2">
            <a:extLst>
              <a:ext uri="{FF2B5EF4-FFF2-40B4-BE49-F238E27FC236}">
                <a16:creationId xmlns:a16="http://schemas.microsoft.com/office/drawing/2014/main" id="{83801337-74BF-441F-A600-F6F7BBC2CC93}"/>
              </a:ext>
            </a:extLst>
          </p:cNvPr>
          <p:cNvSpPr>
            <a:spLocks noGrp="1"/>
          </p:cNvSpPr>
          <p:nvPr>
            <p:ph type="dt" sz="half" idx="10"/>
          </p:nvPr>
        </p:nvSpPr>
        <p:spPr/>
        <p:txBody>
          <a:bodyPr/>
          <a:lstStyle/>
          <a:p>
            <a:r>
              <a:rPr lang="en-US"/>
              <a:t>2/1/20XX</a:t>
            </a:r>
            <a:endParaRPr lang="en-US" dirty="0"/>
          </a:p>
        </p:txBody>
      </p:sp>
      <p:sp>
        <p:nvSpPr>
          <p:cNvPr id="24" name="Picture Placeholder 23">
            <a:extLst>
              <a:ext uri="{FF2B5EF4-FFF2-40B4-BE49-F238E27FC236}">
                <a16:creationId xmlns:a16="http://schemas.microsoft.com/office/drawing/2014/main" id="{A409C34B-2728-4E1C-8366-64CF09413B88}"/>
              </a:ext>
            </a:extLst>
          </p:cNvPr>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a:noAutofit/>
          </a:bodyPr>
          <a:lstStyle/>
          <a:p>
            <a:r>
              <a:rPr lang="en-US"/>
              <a:t>Click icon to add picture</a:t>
            </a:r>
            <a:endParaRPr lang="en-US" dirty="0"/>
          </a:p>
        </p:txBody>
      </p:sp>
      <p:sp>
        <p:nvSpPr>
          <p:cNvPr id="27" name="Picture Placeholder 26">
            <a:extLst>
              <a:ext uri="{FF2B5EF4-FFF2-40B4-BE49-F238E27FC236}">
                <a16:creationId xmlns:a16="http://schemas.microsoft.com/office/drawing/2014/main" id="{55FD7E07-BB92-41D9-B46F-D93A444AA792}"/>
              </a:ext>
            </a:extLst>
          </p:cNvPr>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a:noAutofit/>
          </a:bodyPr>
          <a:lstStyle/>
          <a:p>
            <a:r>
              <a:rPr lang="en-US"/>
              <a:t>Click icon to add picture</a:t>
            </a:r>
            <a:endParaRPr lang="en-US" dirty="0"/>
          </a:p>
        </p:txBody>
      </p:sp>
      <p:sp>
        <p:nvSpPr>
          <p:cNvPr id="17" name="Text Placeholder 13">
            <a:extLst>
              <a:ext uri="{FF2B5EF4-FFF2-40B4-BE49-F238E27FC236}">
                <a16:creationId xmlns:a16="http://schemas.microsoft.com/office/drawing/2014/main" id="{2D235BAF-7089-4C5C-97F9-151D9420EF7D}"/>
              </a:ext>
            </a:extLst>
          </p:cNvPr>
          <p:cNvSpPr>
            <a:spLocks noGrp="1"/>
          </p:cNvSpPr>
          <p:nvPr>
            <p:ph type="body" sz="quarter" idx="17" hasCustomPrompt="1"/>
          </p:nvPr>
        </p:nvSpPr>
        <p:spPr>
          <a:xfrm>
            <a:off x="4560546" y="4110032"/>
            <a:ext cx="3064704" cy="1550994"/>
          </a:xfrm>
        </p:spPr>
        <p:txBody>
          <a:bodyPr anchor="t"/>
          <a:lstStyle>
            <a:lvl1pPr marL="0" indent="0" algn="ctr">
              <a:buNone/>
              <a:defRPr lang="en-US" sz="2000" kern="1200" dirty="0" smtClean="0">
                <a:solidFill>
                  <a:schemeClr val="tx1"/>
                </a:solidFill>
                <a:latin typeface="+mn-lt"/>
                <a:ea typeface="+mn-ea"/>
                <a:cs typeface="+mn-cs"/>
              </a:defRPr>
            </a:lvl1pPr>
          </a:lstStyle>
          <a:p>
            <a:pPr lvl="0"/>
            <a:r>
              <a:rPr lang="en-US" dirty="0"/>
              <a:t>Click to edit master text style</a:t>
            </a:r>
          </a:p>
        </p:txBody>
      </p:sp>
      <p:sp>
        <p:nvSpPr>
          <p:cNvPr id="5" name="Slide Number Placeholder 4">
            <a:extLst>
              <a:ext uri="{FF2B5EF4-FFF2-40B4-BE49-F238E27FC236}">
                <a16:creationId xmlns:a16="http://schemas.microsoft.com/office/drawing/2014/main" id="{09F33A39-D138-4E74-AB1B-2140B7BA9C8B}"/>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8" name="Picture Placeholder 17">
            <a:extLst>
              <a:ext uri="{FF2B5EF4-FFF2-40B4-BE49-F238E27FC236}">
                <a16:creationId xmlns:a16="http://schemas.microsoft.com/office/drawing/2014/main" id="{AD322408-961B-49A9-91FA-406FB10633C7}"/>
              </a:ext>
            </a:extLst>
          </p:cNvPr>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a:noAutofit/>
          </a:bodyPr>
          <a:lstStyle/>
          <a:p>
            <a:r>
              <a:rPr lang="en-US"/>
              <a:t>Click icon to add picture</a:t>
            </a:r>
            <a:endParaRPr lang="en-US" dirty="0"/>
          </a:p>
        </p:txBody>
      </p:sp>
      <p:sp>
        <p:nvSpPr>
          <p:cNvPr id="22" name="Picture Placeholder 21">
            <a:extLst>
              <a:ext uri="{FF2B5EF4-FFF2-40B4-BE49-F238E27FC236}">
                <a16:creationId xmlns:a16="http://schemas.microsoft.com/office/drawing/2014/main" id="{8DA66A3A-89C7-49C3-A7B9-BFE49AE42B98}"/>
              </a:ext>
            </a:extLst>
          </p:cNvPr>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a:noAutofit/>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C86DBE7C-0F85-4AA2-9D35-3E5EDE28AECB}"/>
              </a:ext>
            </a:extLst>
          </p:cNvPr>
          <p:cNvSpPr>
            <a:spLocks noGrp="1"/>
          </p:cNvSpPr>
          <p:nvPr>
            <p:ph type="ftr" sz="quarter" idx="11"/>
          </p:nvPr>
        </p:nvSpPr>
        <p:spPr/>
        <p:txBody>
          <a:bodyPr/>
          <a:lstStyle/>
          <a:p>
            <a:r>
              <a:rPr lang="en-US"/>
              <a:t>Sample Footer Text</a:t>
            </a:r>
            <a:endParaRPr lang="en-US" dirty="0"/>
          </a:p>
        </p:txBody>
      </p:sp>
    </p:spTree>
    <p:extLst>
      <p:ext uri="{BB962C8B-B14F-4D97-AF65-F5344CB8AC3E}">
        <p14:creationId xmlns:p14="http://schemas.microsoft.com/office/powerpoint/2010/main" val="235685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B3EC092-24BA-4508-A20C-DB43A8D77998}"/>
              </a:ext>
            </a:extLst>
          </p:cNvPr>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676BDCE8-F9C7-457A-B92E-845636099933}"/>
              </a:ext>
            </a:extLst>
          </p:cNvPr>
          <p:cNvSpPr>
            <a:spLocks noGrp="1"/>
          </p:cNvSpPr>
          <p:nvPr>
            <p:ph type="title" hasCustomPrompt="1"/>
          </p:nvPr>
        </p:nvSpPr>
        <p:spPr>
          <a:xfrm>
            <a:off x="761524" y="1443038"/>
            <a:ext cx="6941302" cy="1985962"/>
          </a:xfrm>
        </p:spPr>
        <p:txBody>
          <a:bodyPr anchor="t"/>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1155ABCD-42BD-45F2-8315-CC91A38069CC}"/>
              </a:ext>
            </a:extLst>
          </p:cNvPr>
          <p:cNvSpPr>
            <a:spLocks noGrp="1"/>
          </p:cNvSpPr>
          <p:nvPr>
            <p:ph type="dt" sz="half" idx="10"/>
          </p:nvPr>
        </p:nvSpPr>
        <p:spPr/>
        <p:txBody>
          <a:bodyPr/>
          <a:lstStyle>
            <a:lvl1pPr>
              <a:defRPr>
                <a:solidFill>
                  <a:schemeClr val="tx1">
                    <a:alpha val="70000"/>
                  </a:schemeClr>
                </a:solidFill>
              </a:defRPr>
            </a:lvl1pPr>
          </a:lstStyle>
          <a:p>
            <a:r>
              <a:rPr lang="en-US"/>
              <a:t>2/1/20XX</a:t>
            </a:r>
            <a:endParaRPr lang="en-US" dirty="0"/>
          </a:p>
        </p:txBody>
      </p:sp>
      <p:sp>
        <p:nvSpPr>
          <p:cNvPr id="12" name="Text Placeholder 11">
            <a:extLst>
              <a:ext uri="{FF2B5EF4-FFF2-40B4-BE49-F238E27FC236}">
                <a16:creationId xmlns:a16="http://schemas.microsoft.com/office/drawing/2014/main" id="{9BDB8BD9-3286-4B79-B028-192D53242634}"/>
              </a:ext>
            </a:extLst>
          </p:cNvPr>
          <p:cNvSpPr>
            <a:spLocks noGrp="1"/>
          </p:cNvSpPr>
          <p:nvPr>
            <p:ph type="body" sz="quarter" idx="15"/>
          </p:nvPr>
        </p:nvSpPr>
        <p:spPr>
          <a:xfrm>
            <a:off x="761524" y="3810000"/>
            <a:ext cx="4352924" cy="2286000"/>
          </a:xfrm>
        </p:spPr>
        <p:txBody>
          <a:bodyPr/>
          <a:lstStyle>
            <a:lvl1pPr marL="0" indent="0">
              <a:buNone/>
              <a:defRPr lang="en-US" sz="2400" kern="1200" dirty="0" smtClean="0">
                <a:solidFill>
                  <a:schemeClr val="tx1"/>
                </a:solidFill>
                <a:latin typeface="+mn-lt"/>
                <a:ea typeface="+mn-ea"/>
                <a:cs typeface="+mn-cs"/>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9B68F08A-E041-4D86-B1DD-BE62A67F528C}"/>
              </a:ext>
            </a:extLst>
          </p:cNvPr>
          <p:cNvSpPr>
            <a:spLocks noGrp="1"/>
          </p:cNvSpPr>
          <p:nvPr>
            <p:ph type="sldNum" sz="quarter" idx="12"/>
          </p:nvPr>
        </p:nvSpPr>
        <p:spPr/>
        <p:txBody>
          <a:bodyPr/>
          <a:lstStyle>
            <a:lvl1pPr>
              <a:defRPr>
                <a:solidFill>
                  <a:schemeClr val="tx1">
                    <a:alpha val="7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4" name="Footer Placeholder 3">
            <a:extLst>
              <a:ext uri="{FF2B5EF4-FFF2-40B4-BE49-F238E27FC236}">
                <a16:creationId xmlns:a16="http://schemas.microsoft.com/office/drawing/2014/main" id="{5FEB7AAA-15CA-4A70-9B3F-353DC05DBCA6}"/>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20" name="Freeform: Shape 19">
            <a:extLst>
              <a:ext uri="{FF2B5EF4-FFF2-40B4-BE49-F238E27FC236}">
                <a16:creationId xmlns:a16="http://schemas.microsoft.com/office/drawing/2014/main" id="{D2808199-57D8-443D-81C1-F4993CBF211E}"/>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B18544F3-5338-4957-87FE-172AA247D2F1}"/>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2089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5C722E3-E441-423D-997F-8129C85AEBAD}"/>
              </a:ext>
            </a:extLst>
          </p:cNvPr>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489FEC4D-9707-4A07-8653-95C4B3F6EAE4}"/>
              </a:ext>
            </a:extLst>
          </p:cNvPr>
          <p:cNvSpPr>
            <a:spLocks noGrp="1"/>
          </p:cNvSpPr>
          <p:nvPr>
            <p:ph type="title" hasCustomPrompt="1"/>
          </p:nvPr>
        </p:nvSpPr>
        <p:spPr>
          <a:xfrm>
            <a:off x="6520070" y="1482725"/>
            <a:ext cx="5298868" cy="1944688"/>
          </a:xfrm>
        </p:spPr>
        <p:txBody>
          <a:bodyPr anchor="ct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25CFEF06-093E-4214-8225-4830A0E94CB1}"/>
              </a:ext>
            </a:extLst>
          </p:cNvPr>
          <p:cNvSpPr>
            <a:spLocks noGrp="1"/>
          </p:cNvSpPr>
          <p:nvPr>
            <p:ph type="dt" sz="half" idx="10"/>
          </p:nvPr>
        </p:nvSpPr>
        <p:spPr/>
        <p:txBody>
          <a:bodyPr/>
          <a:lstStyle>
            <a:lvl1pPr>
              <a:defRPr>
                <a:solidFill>
                  <a:schemeClr val="tx1">
                    <a:alpha val="70000"/>
                  </a:schemeClr>
                </a:solidFill>
              </a:defRPr>
            </a:lvl1pPr>
          </a:lstStyle>
          <a:p>
            <a:r>
              <a:rPr lang="en-US"/>
              <a:t>2/1/20XX</a:t>
            </a:r>
            <a:endParaRPr lang="en-US" dirty="0"/>
          </a:p>
        </p:txBody>
      </p:sp>
      <p:sp>
        <p:nvSpPr>
          <p:cNvPr id="5" name="Slide Number Placeholder 4">
            <a:extLst>
              <a:ext uri="{FF2B5EF4-FFF2-40B4-BE49-F238E27FC236}">
                <a16:creationId xmlns:a16="http://schemas.microsoft.com/office/drawing/2014/main" id="{6ED3498B-06FE-4F16-B964-F2418D1B1A57}"/>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1" name="Text Placeholder 10">
            <a:extLst>
              <a:ext uri="{FF2B5EF4-FFF2-40B4-BE49-F238E27FC236}">
                <a16:creationId xmlns:a16="http://schemas.microsoft.com/office/drawing/2014/main" id="{A97DD98A-D0B8-45D8-9004-1AA42E0DD35F}"/>
              </a:ext>
            </a:extLst>
          </p:cNvPr>
          <p:cNvSpPr>
            <a:spLocks noGrp="1"/>
          </p:cNvSpPr>
          <p:nvPr>
            <p:ph type="body" sz="quarter" idx="15"/>
          </p:nvPr>
        </p:nvSpPr>
        <p:spPr>
          <a:xfrm>
            <a:off x="3047545" y="5636352"/>
            <a:ext cx="6094413" cy="461962"/>
          </a:xfrm>
        </p:spPr>
        <p:txBody>
          <a:bodyPr lIns="0"/>
          <a:lstStyle>
            <a:lvl1pPr>
              <a:buNone/>
              <a:defRPr lang="en-US" sz="2400" kern="1200" dirty="0" smtClean="0">
                <a:solidFill>
                  <a:schemeClr val="tx1"/>
                </a:solidFill>
                <a:latin typeface="+mn-lt"/>
                <a:ea typeface="+mn-ea"/>
                <a:cs typeface="+mn-cs"/>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41D3A3-4179-4FE1-AE52-5351DA839347}"/>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16" name="Freeform: Shape 15">
            <a:extLst>
              <a:ext uri="{FF2B5EF4-FFF2-40B4-BE49-F238E27FC236}">
                <a16:creationId xmlns:a16="http://schemas.microsoft.com/office/drawing/2014/main" id="{7A55BDFA-25CC-40CE-8723-5E6302A83BAC}"/>
              </a:ext>
              <a:ext uri="{C183D7F6-B498-43B3-948B-1728B52AA6E4}">
                <adec:decorative xmlns:adec="http://schemas.microsoft.com/office/drawing/2017/decorative" val="1"/>
              </a:ext>
            </a:extLst>
          </p:cNvPr>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012F8CE-E62A-4EB8-BFF6-C1AE1071CCE6}"/>
              </a:ext>
              <a:ext uri="{C183D7F6-B498-43B3-948B-1728B52AA6E4}">
                <adec:decorative xmlns:adec="http://schemas.microsoft.com/office/drawing/2017/decorative" val="1"/>
              </a:ext>
            </a:extLst>
          </p:cNvPr>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0925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9E7E-5F3F-4D4B-8830-20B37EACA724}"/>
              </a:ext>
            </a:extLst>
          </p:cNvPr>
          <p:cNvSpPr>
            <a:spLocks noGrp="1"/>
          </p:cNvSpPr>
          <p:nvPr>
            <p:ph type="title" hasCustomPrompt="1"/>
          </p:nvPr>
        </p:nvSpPr>
        <p:spPr>
          <a:xfrm>
            <a:off x="5334000" y="1524000"/>
            <a:ext cx="6096000" cy="1971675"/>
          </a:xfrm>
        </p:spPr>
        <p:txBody>
          <a:bodyPr anchor="b"/>
          <a:lstStyle>
            <a:lvl1pPr>
              <a:defRPr sz="7800">
                <a:effectLst/>
              </a:defRPr>
            </a:lvl1pPr>
          </a:lstStyle>
          <a:p>
            <a:r>
              <a:rPr lang="en-US" dirty="0"/>
              <a:t>Edit Master title style</a:t>
            </a:r>
          </a:p>
        </p:txBody>
      </p:sp>
      <p:sp>
        <p:nvSpPr>
          <p:cNvPr id="11" name="Picture Placeholder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a:noAutofit/>
          </a:bodyPr>
          <a:lstStyle>
            <a:lvl1pPr>
              <a:defRPr>
                <a:solidFill>
                  <a:schemeClr val="tx1">
                    <a:alpha val="70000"/>
                  </a:schemeClr>
                </a:solidFill>
              </a:defRPr>
            </a:lvl1p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5" name="Text Placeholder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5334000" y="3841794"/>
            <a:ext cx="6096000" cy="1985962"/>
          </a:xfrm>
        </p:spPr>
        <p:txBody>
          <a:bodyPr anchor="t">
            <a:noAutofit/>
          </a:bodyPr>
          <a:lstStyle>
            <a:lvl1pPr marL="0" indent="0" algn="l">
              <a:buNone/>
              <a:defRPr lang="en-US" sz="2000" kern="1200" baseline="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4" name="Footer Placeholder 3">
            <a:extLst>
              <a:ext uri="{FF2B5EF4-FFF2-40B4-BE49-F238E27FC236}">
                <a16:creationId xmlns:a16="http://schemas.microsoft.com/office/drawing/2014/main" id="{C2CB7C31-FFF7-445F-BB34-14389A71653F}"/>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grpSp>
        <p:nvGrpSpPr>
          <p:cNvPr id="7" name="Group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Freeform: Shape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7343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D367B97A-1940-4204-846E-D2223B1E8316}"/>
              </a:ext>
            </a:extLst>
          </p:cNvPr>
          <p:cNvSpPr>
            <a:spLocks noGrp="1"/>
          </p:cNvSpPr>
          <p:nvPr>
            <p:ph type="dt" sz="half" idx="10"/>
          </p:nvPr>
        </p:nvSpPr>
        <p:spPr/>
        <p:txBody>
          <a:bodyPr/>
          <a:lstStyle>
            <a:lvl1pPr>
              <a:defRPr>
                <a:solidFill>
                  <a:schemeClr val="tx1">
                    <a:alpha val="70000"/>
                  </a:schemeClr>
                </a:solidFill>
              </a:defRPr>
            </a:lvl1pPr>
          </a:lstStyle>
          <a:p>
            <a:r>
              <a:rPr lang="en-US"/>
              <a:t>2/1/20XX</a:t>
            </a:r>
            <a:endParaRPr lang="en-US" dirty="0"/>
          </a:p>
        </p:txBody>
      </p:sp>
      <p:sp>
        <p:nvSpPr>
          <p:cNvPr id="5" name="Slide Number Placeholder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7" name="Content Placeholder 6">
            <a:extLst>
              <a:ext uri="{FF2B5EF4-FFF2-40B4-BE49-F238E27FC236}">
                <a16:creationId xmlns:a16="http://schemas.microsoft.com/office/drawing/2014/main" id="{D154F189-2BB3-4370-8B80-6337B3710F9B}"/>
              </a:ext>
            </a:extLst>
          </p:cNvPr>
          <p:cNvSpPr>
            <a:spLocks noGrp="1"/>
          </p:cNvSpPr>
          <p:nvPr>
            <p:ph sz="quarter" idx="13"/>
          </p:nvPr>
        </p:nvSpPr>
        <p:spPr>
          <a:xfrm>
            <a:off x="762000" y="2547937"/>
            <a:ext cx="10668000" cy="3293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ABCBC8A-1917-4560-B937-D8B1DDF0D267}"/>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Tree>
    <p:extLst>
      <p:ext uri="{BB962C8B-B14F-4D97-AF65-F5344CB8AC3E}">
        <p14:creationId xmlns:p14="http://schemas.microsoft.com/office/powerpoint/2010/main" val="29514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6F44E5E-4F6D-4D91-BD7C-1D9BC90718A3}"/>
              </a:ext>
              <a:ext uri="{C183D7F6-B498-43B3-948B-1728B52AA6E4}">
                <adec:decorative xmlns:adec="http://schemas.microsoft.com/office/drawing/2017/decorative" val="1"/>
              </a:ext>
            </a:extLst>
          </p:cNvPr>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256EF037-7950-45D7-8B54-D45C77E592B6}"/>
              </a:ext>
              <a:ext uri="{C183D7F6-B498-43B3-948B-1728B52AA6E4}">
                <adec:decorative xmlns:adec="http://schemas.microsoft.com/office/drawing/2017/decorative" val="1"/>
              </a:ext>
            </a:extLst>
          </p:cNvPr>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E26040-0993-4B4E-846F-03183CC6958B}"/>
              </a:ext>
            </a:extLst>
          </p:cNvPr>
          <p:cNvSpPr>
            <a:spLocks noGrp="1"/>
          </p:cNvSpPr>
          <p:nvPr>
            <p:ph type="title" hasCustomPrompt="1"/>
          </p:nvPr>
        </p:nvSpPr>
        <p:spPr>
          <a:xfrm>
            <a:off x="771939" y="1553818"/>
            <a:ext cx="6374296" cy="731838"/>
          </a:xfrm>
        </p:spPr>
        <p:txBody>
          <a:bodyPr/>
          <a:lstStyle>
            <a:lvl1pPr>
              <a:defRPr/>
            </a:lvl1pPr>
          </a:lstStyle>
          <a:p>
            <a:r>
              <a:rPr lang="en-US" dirty="0"/>
              <a:t>Edit Master title style</a:t>
            </a:r>
          </a:p>
        </p:txBody>
      </p:sp>
      <p:sp>
        <p:nvSpPr>
          <p:cNvPr id="3" name="Date Placeholder 2">
            <a:extLst>
              <a:ext uri="{FF2B5EF4-FFF2-40B4-BE49-F238E27FC236}">
                <a16:creationId xmlns:a16="http://schemas.microsoft.com/office/drawing/2014/main" id="{A380095B-CFDF-4612-92A3-510A272E1EC8}"/>
              </a:ext>
            </a:extLst>
          </p:cNvPr>
          <p:cNvSpPr>
            <a:spLocks noGrp="1"/>
          </p:cNvSpPr>
          <p:nvPr>
            <p:ph type="dt" sz="half" idx="10"/>
          </p:nvPr>
        </p:nvSpPr>
        <p:spPr/>
        <p:txBody>
          <a:bodyPr/>
          <a:lstStyle>
            <a:lvl1pPr>
              <a:defRPr>
                <a:solidFill>
                  <a:schemeClr val="tx1">
                    <a:alpha val="70000"/>
                  </a:schemeClr>
                </a:solidFill>
              </a:defRPr>
            </a:lvl1pPr>
          </a:lstStyle>
          <a:p>
            <a:r>
              <a:rPr lang="en-US"/>
              <a:t>2/1/20XX</a:t>
            </a:r>
            <a:endParaRPr lang="en-US" dirty="0"/>
          </a:p>
        </p:txBody>
      </p:sp>
      <p:sp>
        <p:nvSpPr>
          <p:cNvPr id="5" name="Slide Number Placeholder 4">
            <a:extLst>
              <a:ext uri="{FF2B5EF4-FFF2-40B4-BE49-F238E27FC236}">
                <a16:creationId xmlns:a16="http://schemas.microsoft.com/office/drawing/2014/main" id="{431670F1-B7DD-4EAB-B679-56B8DF5EBF1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4" name="Content Placeholder 13">
            <a:extLst>
              <a:ext uri="{FF2B5EF4-FFF2-40B4-BE49-F238E27FC236}">
                <a16:creationId xmlns:a16="http://schemas.microsoft.com/office/drawing/2014/main" id="{76B0A7D7-A6D2-46F1-A512-D72E201B465C}"/>
              </a:ext>
            </a:extLst>
          </p:cNvPr>
          <p:cNvSpPr>
            <a:spLocks noGrp="1"/>
          </p:cNvSpPr>
          <p:nvPr>
            <p:ph sz="quarter" idx="15"/>
          </p:nvPr>
        </p:nvSpPr>
        <p:spPr>
          <a:xfrm>
            <a:off x="762000" y="2662238"/>
            <a:ext cx="6096000" cy="379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F3FCF934-DA53-41A9-8985-B14A5D76F38C}"/>
              </a:ext>
            </a:extLst>
          </p:cNvPr>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a:noAutofit/>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EF461A09-0B8A-4047-A117-4CB292AE210B}"/>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r>
              <a:rPr lang="en-US"/>
              <a:t>Sample Footer Text</a:t>
            </a:r>
            <a:endParaRPr lang="en-US" dirty="0"/>
          </a:p>
        </p:txBody>
      </p:sp>
    </p:spTree>
    <p:extLst>
      <p:ext uri="{BB962C8B-B14F-4D97-AF65-F5344CB8AC3E}">
        <p14:creationId xmlns:p14="http://schemas.microsoft.com/office/powerpoint/2010/main" val="222278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0DFC8D-267F-4687-9E7F-4FDDAC612354}"/>
              </a:ext>
            </a:extLst>
          </p:cNvPr>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03C8F5B5-B75D-4EB4-B7CB-29F756564E5D}"/>
              </a:ext>
              <a:ext uri="{C183D7F6-B498-43B3-948B-1728B52AA6E4}">
                <adec:decorative xmlns:adec="http://schemas.microsoft.com/office/drawing/2017/decorative" val="1"/>
              </a:ext>
            </a:extLst>
          </p:cNvPr>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4D2F1-1CA4-4DAB-9023-1D48BDCBF4C4}"/>
              </a:ext>
            </a:extLst>
          </p:cNvPr>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anchor="b">
            <a:noAutofit/>
          </a:bodyPr>
          <a:lstStyle>
            <a:lvl1pPr algn="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8F45EBA-02BB-4A6B-A97C-7502F47571EA}"/>
              </a:ext>
            </a:extLst>
          </p:cNvPr>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r>
              <a:rPr lang="en-US"/>
              <a:t>2/1/20XX</a:t>
            </a:r>
            <a:endParaRPr lang="en-US" dirty="0"/>
          </a:p>
        </p:txBody>
      </p:sp>
      <p:sp>
        <p:nvSpPr>
          <p:cNvPr id="5" name="Slide Number Placeholder 4">
            <a:extLst>
              <a:ext uri="{FF2B5EF4-FFF2-40B4-BE49-F238E27FC236}">
                <a16:creationId xmlns:a16="http://schemas.microsoft.com/office/drawing/2014/main" id="{2BBF9807-F2CD-46F9-99BB-1C5A00EAD8D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3" name="Text Placeholder 12">
            <a:extLst>
              <a:ext uri="{FF2B5EF4-FFF2-40B4-BE49-F238E27FC236}">
                <a16:creationId xmlns:a16="http://schemas.microsoft.com/office/drawing/2014/main" id="{97F5908E-DFAC-4A92-AC6B-0E693A53AB65}"/>
              </a:ext>
            </a:extLst>
          </p:cNvPr>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en-US"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a:buNone/>
            </a:pPr>
            <a:r>
              <a:rPr lang="en-US"/>
              <a:t>Click to edit Master text styles</a:t>
            </a:r>
          </a:p>
        </p:txBody>
      </p:sp>
      <p:sp>
        <p:nvSpPr>
          <p:cNvPr id="4" name="Footer Placeholder 3">
            <a:extLst>
              <a:ext uri="{FF2B5EF4-FFF2-40B4-BE49-F238E27FC236}">
                <a16:creationId xmlns:a16="http://schemas.microsoft.com/office/drawing/2014/main" id="{A370EFA6-1131-4DFD-8BAC-4E8A78318CD4}"/>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r>
              <a:rPr lang="en-US"/>
              <a:t>Sample Footer Text</a:t>
            </a:r>
            <a:endParaRPr lang="en-US" dirty="0"/>
          </a:p>
        </p:txBody>
      </p:sp>
    </p:spTree>
    <p:extLst>
      <p:ext uri="{BB962C8B-B14F-4D97-AF65-F5344CB8AC3E}">
        <p14:creationId xmlns:p14="http://schemas.microsoft.com/office/powerpoint/2010/main" val="8801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1"/>
            <a:ext cx="10667998" cy="868680"/>
          </a:xfrm>
        </p:spPr>
        <p:txBody>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r>
              <a:rPr lang="en-US"/>
              <a:t>2/1/20XX</a:t>
            </a:r>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dirty="0"/>
          </a:p>
        </p:txBody>
      </p:sp>
      <p:sp>
        <p:nvSpPr>
          <p:cNvPr id="13" name="Text Placeholder 4">
            <a:extLst>
              <a:ext uri="{FF2B5EF4-FFF2-40B4-BE49-F238E27FC236}">
                <a16:creationId xmlns:a16="http://schemas.microsoft.com/office/drawing/2014/main" id="{350244A0-C340-43A6-B393-5F8C50FE820D}"/>
              </a:ext>
            </a:extLst>
          </p:cNvPr>
          <p:cNvSpPr>
            <a:spLocks noGrp="1"/>
          </p:cNvSpPr>
          <p:nvPr>
            <p:ph type="body" idx="13" hasCustomPrompt="1"/>
          </p:nvPr>
        </p:nvSpPr>
        <p:spPr>
          <a:xfrm>
            <a:off x="762000" y="2753087"/>
            <a:ext cx="4571999" cy="660037"/>
          </a:xfrm>
        </p:spPr>
        <p:txBody>
          <a:bodyPr/>
          <a:lstStyle>
            <a:lvl1pPr>
              <a:buNone/>
              <a:defRPr sz="2400" b="1"/>
            </a:lvl1pPr>
          </a:lstStyle>
          <a:p>
            <a:r>
              <a:rPr lang="en-US" dirty="0"/>
              <a:t>Subtitle </a:t>
            </a:r>
          </a:p>
        </p:txBody>
      </p:sp>
      <p:sp>
        <p:nvSpPr>
          <p:cNvPr id="11" name="Content Placeholder 3">
            <a:extLst>
              <a:ext uri="{FF2B5EF4-FFF2-40B4-BE49-F238E27FC236}">
                <a16:creationId xmlns:a16="http://schemas.microsoft.com/office/drawing/2014/main" id="{C6C2C57C-65A7-4135-8584-225DB628D5D5}"/>
              </a:ext>
            </a:extLst>
          </p:cNvPr>
          <p:cNvSpPr>
            <a:spLocks noGrp="1"/>
          </p:cNvSpPr>
          <p:nvPr>
            <p:ph sz="half" idx="1" hasCustomPrompt="1"/>
          </p:nvPr>
        </p:nvSpPr>
        <p:spPr>
          <a:xfrm>
            <a:off x="762000" y="3429000"/>
            <a:ext cx="4572000" cy="2667000"/>
          </a:xfrm>
        </p:spPr>
        <p:txBody>
          <a:bodyPr>
            <a:noAutofit/>
          </a:bodyPr>
          <a:lstStyle>
            <a:lvl1pPr>
              <a:defRPr sz="2000"/>
            </a:lvl1pPr>
          </a:lstStyle>
          <a:p>
            <a:r>
              <a:rPr lang="en-US" sz="2000" dirty="0"/>
              <a:t>Add text, images, art, and videos. ​</a:t>
            </a:r>
          </a:p>
          <a:p>
            <a:r>
              <a:rPr lang="en-US" sz="2000" dirty="0"/>
              <a:t>Add transitions, animations, and motion. </a:t>
            </a:r>
          </a:p>
          <a:p>
            <a:r>
              <a:rPr lang="en-US" sz="2000" dirty="0"/>
              <a:t>Save to OneDrive, to get to your presentations from your computer, tablet, or phone. </a:t>
            </a:r>
          </a:p>
        </p:txBody>
      </p:sp>
      <p:sp>
        <p:nvSpPr>
          <p:cNvPr id="14" name="Text Placeholder 2">
            <a:extLst>
              <a:ext uri="{FF2B5EF4-FFF2-40B4-BE49-F238E27FC236}">
                <a16:creationId xmlns:a16="http://schemas.microsoft.com/office/drawing/2014/main" id="{993BDFC1-B9DE-444B-B417-93436D2BA1F1}"/>
              </a:ext>
            </a:extLst>
          </p:cNvPr>
          <p:cNvSpPr>
            <a:spLocks noGrp="1"/>
          </p:cNvSpPr>
          <p:nvPr>
            <p:ph type="body" sz="quarter" idx="3" hasCustomPrompt="1"/>
          </p:nvPr>
        </p:nvSpPr>
        <p:spPr>
          <a:xfrm>
            <a:off x="6857997" y="2753088"/>
            <a:ext cx="4572001" cy="660037"/>
          </a:xfrm>
        </p:spPr>
        <p:txBody>
          <a:bodyPr/>
          <a:lstStyle>
            <a:lvl1pPr>
              <a:buNone/>
              <a:defRPr sz="2400" b="1"/>
            </a:lvl1pPr>
          </a:lstStyle>
          <a:p>
            <a:r>
              <a:rPr lang="en-US" dirty="0"/>
              <a:t>Subtitle </a:t>
            </a:r>
          </a:p>
        </p:txBody>
      </p:sp>
      <p:sp>
        <p:nvSpPr>
          <p:cNvPr id="12" name="Content Placeholder 5">
            <a:extLst>
              <a:ext uri="{FF2B5EF4-FFF2-40B4-BE49-F238E27FC236}">
                <a16:creationId xmlns:a16="http://schemas.microsoft.com/office/drawing/2014/main" id="{CBD2C3CC-A74A-4B56-855E-8F4DD2EEA27F}"/>
              </a:ext>
            </a:extLst>
          </p:cNvPr>
          <p:cNvSpPr>
            <a:spLocks noGrp="1"/>
          </p:cNvSpPr>
          <p:nvPr>
            <p:ph sz="half" idx="2" hasCustomPrompt="1"/>
          </p:nvPr>
        </p:nvSpPr>
        <p:spPr>
          <a:xfrm>
            <a:off x="6858000" y="3429000"/>
            <a:ext cx="4572000" cy="2667000"/>
          </a:xfrm>
        </p:spPr>
        <p:txBody>
          <a:bodyPr>
            <a:noAutofit/>
          </a:bodyPr>
          <a:lstStyle>
            <a:lvl1pPr marL="228600" indent="-228600">
              <a:defRPr sz="2000"/>
            </a:lvl1pPr>
          </a:lstStyle>
          <a:p>
            <a:r>
              <a:rPr lang="en-US" sz="2000" dirty="0"/>
              <a:t>Open the Design Ideas pane for instant slide makeovers. ​</a:t>
            </a:r>
          </a:p>
          <a:p>
            <a:r>
              <a:rPr lang="en-US" sz="2000" dirty="0"/>
              <a:t>When we have design ideas, we’ll show them to you right there. </a:t>
            </a:r>
          </a:p>
          <a:p>
            <a:pPr marL="0" indent="0">
              <a:buNone/>
            </a:pPr>
            <a:endParaRPr lang="en-US" dirty="0"/>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r>
              <a:rPr lang="en-US"/>
              <a:t>Sample Footer Text</a:t>
            </a:r>
            <a:endParaRPr lang="en-US" dirty="0"/>
          </a:p>
        </p:txBody>
      </p:sp>
    </p:spTree>
    <p:extLst>
      <p:ext uri="{BB962C8B-B14F-4D97-AF65-F5344CB8AC3E}">
        <p14:creationId xmlns:p14="http://schemas.microsoft.com/office/powerpoint/2010/main" val="1221621209"/>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r>
              <a:rPr lang="en-US"/>
              <a:t>2/1/20XX</a:t>
            </a:r>
            <a:endParaRPr lang="en-US" dirty="0"/>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1" y="2743199"/>
            <a:ext cx="3276602" cy="6600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403237"/>
            <a:ext cx="3276601" cy="2692763"/>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4457699" y="2743200"/>
            <a:ext cx="3276602" cy="6600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4457700" y="3403237"/>
            <a:ext cx="3276600" cy="2692763"/>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3BA483D-34F5-47AE-BCE7-2B0D4B71DF1E}"/>
              </a:ext>
            </a:extLst>
          </p:cNvPr>
          <p:cNvSpPr>
            <a:spLocks noGrp="1"/>
          </p:cNvSpPr>
          <p:nvPr>
            <p:ph type="body" sz="quarter" idx="13"/>
          </p:nvPr>
        </p:nvSpPr>
        <p:spPr>
          <a:xfrm>
            <a:off x="8153399" y="2743200"/>
            <a:ext cx="3276602" cy="6600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1074DC7D-EB21-4D65-B78F-21F530C5AB11}"/>
              </a:ext>
            </a:extLst>
          </p:cNvPr>
          <p:cNvSpPr>
            <a:spLocks noGrp="1"/>
          </p:cNvSpPr>
          <p:nvPr>
            <p:ph sz="quarter" idx="14"/>
          </p:nvPr>
        </p:nvSpPr>
        <p:spPr>
          <a:xfrm>
            <a:off x="8153400" y="3403237"/>
            <a:ext cx="3276600" cy="2692763"/>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r>
              <a:rPr lang="en-US"/>
              <a:t>Sample Footer Text</a:t>
            </a:r>
            <a:endParaRPr lang="en-US" dirty="0"/>
          </a:p>
        </p:txBody>
      </p:sp>
    </p:spTree>
    <p:extLst>
      <p:ext uri="{BB962C8B-B14F-4D97-AF65-F5344CB8AC3E}">
        <p14:creationId xmlns:p14="http://schemas.microsoft.com/office/powerpoint/2010/main" val="16283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alpha val="70000"/>
                  </a:schemeClr>
                </a:solidFill>
              </a:defRPr>
            </a:lvl1pPr>
          </a:lstStyle>
          <a:p>
            <a:r>
              <a:rPr lang="en-US"/>
              <a:t>2/1/20XX</a:t>
            </a:r>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alpha val="70000"/>
                  </a:schemeClr>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251421841"/>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9" r:id="rId5"/>
    <p:sldLayoutId id="2147483665" r:id="rId6"/>
    <p:sldLayoutId id="2147483670" r:id="rId7"/>
    <p:sldLayoutId id="2147483652" r:id="rId8"/>
    <p:sldLayoutId id="2147483653" r:id="rId9"/>
    <p:sldLayoutId id="2147483667" r:id="rId10"/>
    <p:sldLayoutId id="214748366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 pos="480">
          <p15:clr>
            <a:srgbClr val="F26B43"/>
          </p15:clr>
        </p15:guide>
        <p15:guide id="4" pos="960">
          <p15:clr>
            <a:srgbClr val="F26B43"/>
          </p15:clr>
        </p15:guide>
        <p15:guide id="5" pos="7680">
          <p15:clr>
            <a:srgbClr val="F26B43"/>
          </p15:clr>
        </p15:guide>
        <p15:guide id="6" pos="7200">
          <p15:clr>
            <a:srgbClr val="F26B43"/>
          </p15:clr>
        </p15:guide>
        <p15:guide id="7" pos="6720">
          <p15:clr>
            <a:srgbClr val="F26B43"/>
          </p15:clr>
        </p15:guide>
        <p15:guide id="8" pos="6240">
          <p15:clr>
            <a:srgbClr val="F26B43"/>
          </p15:clr>
        </p15:guide>
        <p15:guide id="9" pos="1440">
          <p15:clr>
            <a:srgbClr val="F26B43"/>
          </p15:clr>
        </p15:guide>
        <p15:guide id="10" pos="1920">
          <p15:clr>
            <a:srgbClr val="F26B43"/>
          </p15:clr>
        </p15:guide>
        <p15:guide id="11" pos="2400">
          <p15:clr>
            <a:srgbClr val="F26B43"/>
          </p15:clr>
        </p15:guide>
        <p15:guide id="12" pos="5760">
          <p15:clr>
            <a:srgbClr val="F26B43"/>
          </p15:clr>
        </p15:guide>
        <p15:guide id="13" pos="5280">
          <p15:clr>
            <a:srgbClr val="F26B43"/>
          </p15:clr>
        </p15:guide>
        <p15:guide id="14" pos="2880">
          <p15:clr>
            <a:srgbClr val="F26B43"/>
          </p15:clr>
        </p15:guide>
        <p15:guide id="15" pos="3360">
          <p15:clr>
            <a:srgbClr val="F26B43"/>
          </p15:clr>
        </p15:guide>
        <p15:guide id="16" pos="3840">
          <p15:clr>
            <a:srgbClr val="F26B43"/>
          </p15:clr>
        </p15:guide>
        <p15:guide id="17" pos="4800">
          <p15:clr>
            <a:srgbClr val="F26B43"/>
          </p15:clr>
        </p15:guide>
        <p15:guide id="18" pos="4320">
          <p15:clr>
            <a:srgbClr val="F26B43"/>
          </p15:clr>
        </p15:guide>
        <p15:guide id="19" orient="horz">
          <p15:clr>
            <a:srgbClr val="F26B43"/>
          </p15:clr>
        </p15:guide>
        <p15:guide id="20" orient="horz" pos="480">
          <p15:clr>
            <a:srgbClr val="F26B43"/>
          </p15:clr>
        </p15:guide>
        <p15:guide id="21" orient="horz" pos="960">
          <p15:clr>
            <a:srgbClr val="F26B43"/>
          </p15:clr>
        </p15:guide>
        <p15:guide id="22" orient="horz" pos="1440">
          <p15:clr>
            <a:srgbClr val="F26B43"/>
          </p15:clr>
        </p15:guide>
        <p15:guide id="23" orient="horz" pos="1920">
          <p15:clr>
            <a:srgbClr val="F26B43"/>
          </p15:clr>
        </p15:guide>
        <p15:guide id="24" orient="horz" pos="2400">
          <p15:clr>
            <a:srgbClr val="F26B43"/>
          </p15:clr>
        </p15:guide>
        <p15:guide id="25" orient="horz" pos="2880">
          <p15:clr>
            <a:srgbClr val="F26B43"/>
          </p15:clr>
        </p15:guide>
        <p15:guide id="26" orient="horz" pos="3360">
          <p15:clr>
            <a:srgbClr val="F26B43"/>
          </p15:clr>
        </p15:guide>
        <p15:guide id="27" orient="horz" pos="4320">
          <p15:clr>
            <a:srgbClr val="F26B43"/>
          </p15:clr>
        </p15:guide>
        <p15:guide id="28"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7.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my.scouting.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scouting.org/health-and-safety/safety-moments/gs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Girl reading in her tent in the mountains">
            <a:extLst>
              <a:ext uri="{FF2B5EF4-FFF2-40B4-BE49-F238E27FC236}">
                <a16:creationId xmlns:a16="http://schemas.microsoft.com/office/drawing/2014/main" id="{D0D251EF-B968-4748-88E6-4D817DFE5A0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6" r="6"/>
          <a:stretch/>
        </p:blipFill>
        <p:spPr/>
      </p:pic>
      <p:sp>
        <p:nvSpPr>
          <p:cNvPr id="5" name="Text Placeholder 4">
            <a:extLst>
              <a:ext uri="{FF2B5EF4-FFF2-40B4-BE49-F238E27FC236}">
                <a16:creationId xmlns:a16="http://schemas.microsoft.com/office/drawing/2014/main" id="{4EDE3ECF-413F-4A7C-A425-E9C1F7701CC4}"/>
              </a:ext>
            </a:extLst>
          </p:cNvPr>
          <p:cNvSpPr>
            <a:spLocks noGrp="1"/>
          </p:cNvSpPr>
          <p:nvPr>
            <p:ph type="body" sz="quarter" idx="12"/>
          </p:nvPr>
        </p:nvSpPr>
        <p:spPr>
          <a:xfrm>
            <a:off x="305957" y="139111"/>
            <a:ext cx="7019181" cy="1499778"/>
          </a:xfrm>
        </p:spPr>
        <p:txBody>
          <a:bodyPr>
            <a:noAutofit/>
          </a:bodyPr>
          <a:lstStyle/>
          <a:p>
            <a:pPr algn="ctr"/>
            <a:r>
              <a:rPr lang="en-US" sz="4800" b="1" dirty="0">
                <a:solidFill>
                  <a:schemeClr val="bg1"/>
                </a:solidFill>
              </a:rPr>
              <a:t>Fall Cub Recruitment 2023: “Get Out &amp; Cub Scout”</a:t>
            </a:r>
          </a:p>
        </p:txBody>
      </p:sp>
      <p:pic>
        <p:nvPicPr>
          <p:cNvPr id="40" name="Content Placeholder 4">
            <a:extLst>
              <a:ext uri="{FF2B5EF4-FFF2-40B4-BE49-F238E27FC236}">
                <a16:creationId xmlns:a16="http://schemas.microsoft.com/office/drawing/2014/main" id="{3469C82B-8085-6E19-E39C-077F0BE5CC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562" y="1778000"/>
            <a:ext cx="3429969" cy="3429969"/>
          </a:xfrm>
          <a:prstGeom prst="rect">
            <a:avLst/>
          </a:prstGeom>
        </p:spPr>
      </p:pic>
    </p:spTree>
    <p:extLst>
      <p:ext uri="{BB962C8B-B14F-4D97-AF65-F5344CB8AC3E}">
        <p14:creationId xmlns:p14="http://schemas.microsoft.com/office/powerpoint/2010/main" val="135476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71E1C-1910-1360-E6FF-E26184655849}"/>
              </a:ext>
            </a:extLst>
          </p:cNvPr>
          <p:cNvSpPr>
            <a:spLocks noGrp="1"/>
          </p:cNvSpPr>
          <p:nvPr>
            <p:ph type="title"/>
          </p:nvPr>
        </p:nvSpPr>
        <p:spPr>
          <a:xfrm>
            <a:off x="193964" y="2309091"/>
            <a:ext cx="11726573" cy="4147315"/>
          </a:xfrm>
        </p:spPr>
        <p:txBody>
          <a:bodyPr vert="horz" lIns="91440" tIns="45720" rIns="91440" bIns="45720" rtlCol="0" anchor="b" anchorCtr="0">
            <a:normAutofit fontScale="90000"/>
          </a:bodyPr>
          <a:lstStyle/>
          <a:p>
            <a:pPr marL="0" marR="0">
              <a:spcAft>
                <a:spcPts val="0"/>
              </a:spcAft>
            </a:pPr>
            <a:r>
              <a:rPr lang="en-US" sz="4800" b="1" u="heavy" kern="1200" dirty="0">
                <a:solidFill>
                  <a:schemeClr val="bg1"/>
                </a:solidFill>
                <a:effectLst/>
                <a:uFill>
                  <a:solidFill>
                    <a:srgbClr val="000000"/>
                  </a:solidFill>
                </a:uFill>
                <a:latin typeface="Calibri" panose="020F0502020204030204" pitchFamily="34" charset="0"/>
                <a:cs typeface="Calibri" panose="020F0502020204030204" pitchFamily="34" charset="0"/>
              </a:rPr>
              <a:t>GET OUT &amp; CUB SCOUT!</a:t>
            </a:r>
            <a:br>
              <a:rPr lang="en-US" sz="4800" kern="1200" dirty="0">
                <a:solidFill>
                  <a:schemeClr val="bg1"/>
                </a:solidFill>
                <a:effectLst/>
                <a:latin typeface="Calibri" panose="020F0502020204030204" pitchFamily="34" charset="0"/>
                <a:cs typeface="Calibri" panose="020F0502020204030204" pitchFamily="34" charset="0"/>
              </a:rPr>
            </a:br>
            <a:r>
              <a:rPr lang="en-US" sz="4800" b="1" u="heavy" kern="1200" dirty="0">
                <a:solidFill>
                  <a:schemeClr val="bg1"/>
                </a:solidFill>
                <a:effectLst/>
                <a:uFill>
                  <a:solidFill>
                    <a:srgbClr val="000000"/>
                  </a:solidFill>
                </a:uFill>
                <a:latin typeface="Calibri" panose="020F0502020204030204" pitchFamily="34" charset="0"/>
                <a:cs typeface="Calibri" panose="020F0502020204030204" pitchFamily="34" charset="0"/>
              </a:rPr>
              <a:t>2023 LHC FALL RECRUITMENT GOALS</a:t>
            </a:r>
            <a:br>
              <a:rPr lang="en-US" sz="4800" kern="1200" dirty="0">
                <a:solidFill>
                  <a:schemeClr val="bg1"/>
                </a:solidFill>
                <a:effectLst/>
                <a:latin typeface="Calibri" panose="020F0502020204030204" pitchFamily="34" charset="0"/>
                <a:cs typeface="Calibri" panose="020F0502020204030204" pitchFamily="34" charset="0"/>
              </a:rPr>
            </a:br>
            <a:r>
              <a:rPr lang="en-US" sz="3200" b="1" kern="1200" dirty="0">
                <a:solidFill>
                  <a:schemeClr val="bg1"/>
                </a:solidFill>
                <a:effectLst/>
                <a:latin typeface="Calibri" panose="020F0502020204030204" pitchFamily="34" charset="0"/>
                <a:cs typeface="Calibri" panose="020F0502020204030204" pitchFamily="34" charset="0"/>
              </a:rPr>
              <a:t> </a:t>
            </a:r>
            <a:br>
              <a:rPr lang="en-US" sz="3200" kern="1200" dirty="0">
                <a:solidFill>
                  <a:schemeClr val="bg1"/>
                </a:solidFill>
                <a:effectLst/>
                <a:latin typeface="Calibri" panose="020F0502020204030204" pitchFamily="34" charset="0"/>
                <a:cs typeface="Calibri" panose="020F0502020204030204" pitchFamily="34" charset="0"/>
              </a:rPr>
            </a:br>
            <a:r>
              <a:rPr lang="en-US" sz="3200" kern="1200" dirty="0">
                <a:solidFill>
                  <a:schemeClr val="bg1"/>
                </a:solidFill>
                <a:effectLst/>
                <a:latin typeface="Calibri" panose="020F0502020204030204" pitchFamily="34" charset="0"/>
                <a:cs typeface="Calibri" panose="020F0502020204030204" pitchFamily="34" charset="0"/>
              </a:rPr>
              <a:t>Recruit </a:t>
            </a:r>
            <a:r>
              <a:rPr lang="en-US" sz="3200" b="1" kern="1200" dirty="0">
                <a:solidFill>
                  <a:schemeClr val="bg1"/>
                </a:solidFill>
                <a:effectLst/>
                <a:latin typeface="Calibri" panose="020F0502020204030204" pitchFamily="34" charset="0"/>
                <a:cs typeface="Calibri" panose="020F0502020204030204" pitchFamily="34" charset="0"/>
              </a:rPr>
              <a:t>4000 </a:t>
            </a:r>
            <a:r>
              <a:rPr lang="en-US" sz="3200" kern="1200" dirty="0">
                <a:solidFill>
                  <a:schemeClr val="bg1"/>
                </a:solidFill>
                <a:effectLst/>
                <a:latin typeface="Calibri" panose="020F0502020204030204" pitchFamily="34" charset="0"/>
                <a:cs typeface="Calibri" panose="020F0502020204030204" pitchFamily="34" charset="0"/>
              </a:rPr>
              <a:t>new Cub Scouts!</a:t>
            </a:r>
            <a:br>
              <a:rPr lang="en-US" sz="3200" kern="1200" dirty="0">
                <a:solidFill>
                  <a:schemeClr val="bg1"/>
                </a:solidFill>
                <a:effectLst/>
                <a:latin typeface="Calibri" panose="020F0502020204030204" pitchFamily="34" charset="0"/>
                <a:cs typeface="Calibri" panose="020F0502020204030204" pitchFamily="34" charset="0"/>
              </a:rPr>
            </a:br>
            <a:r>
              <a:rPr lang="en-US" sz="3200" kern="1200" dirty="0">
                <a:solidFill>
                  <a:schemeClr val="bg1"/>
                </a:solidFill>
                <a:effectLst/>
                <a:latin typeface="Calibri" panose="020F0502020204030204" pitchFamily="34" charset="0"/>
                <a:cs typeface="Calibri" panose="020F0502020204030204" pitchFamily="34" charset="0"/>
              </a:rPr>
              <a:t> </a:t>
            </a:r>
            <a:br>
              <a:rPr lang="en-US" sz="3200" kern="1200" dirty="0">
                <a:solidFill>
                  <a:schemeClr val="bg1"/>
                </a:solidFill>
                <a:effectLst/>
                <a:latin typeface="Calibri" panose="020F0502020204030204" pitchFamily="34" charset="0"/>
                <a:cs typeface="Calibri" panose="020F0502020204030204" pitchFamily="34" charset="0"/>
              </a:rPr>
            </a:br>
            <a:r>
              <a:rPr lang="en-US" sz="3200" kern="1200" dirty="0">
                <a:solidFill>
                  <a:schemeClr val="bg1"/>
                </a:solidFill>
                <a:effectLst/>
                <a:latin typeface="Calibri" panose="020F0502020204030204" pitchFamily="34" charset="0"/>
                <a:cs typeface="Calibri" panose="020F0502020204030204" pitchFamily="34" charset="0"/>
              </a:rPr>
              <a:t>Schedule promotion &amp; recruitment for every School and every Pack.</a:t>
            </a:r>
            <a:br>
              <a:rPr lang="en-US" sz="3200" kern="1200" dirty="0">
                <a:solidFill>
                  <a:schemeClr val="bg1"/>
                </a:solidFill>
                <a:effectLst/>
                <a:latin typeface="Calibri" panose="020F0502020204030204" pitchFamily="34" charset="0"/>
                <a:cs typeface="Calibri" panose="020F0502020204030204" pitchFamily="34" charset="0"/>
              </a:rPr>
            </a:br>
            <a:r>
              <a:rPr lang="en-US" sz="3200" kern="1200" dirty="0">
                <a:solidFill>
                  <a:schemeClr val="bg1"/>
                </a:solidFill>
                <a:effectLst/>
                <a:latin typeface="Calibri" panose="020F0502020204030204" pitchFamily="34" charset="0"/>
                <a:cs typeface="Calibri" panose="020F0502020204030204" pitchFamily="34" charset="0"/>
              </a:rPr>
              <a:t> </a:t>
            </a:r>
            <a:br>
              <a:rPr lang="en-US" sz="3200" kern="1200" dirty="0">
                <a:solidFill>
                  <a:schemeClr val="bg1"/>
                </a:solidFill>
                <a:effectLst/>
                <a:latin typeface="Calibri" panose="020F0502020204030204" pitchFamily="34" charset="0"/>
                <a:cs typeface="Calibri" panose="020F0502020204030204" pitchFamily="34" charset="0"/>
              </a:rPr>
            </a:br>
            <a:r>
              <a:rPr lang="en-US" sz="3200" kern="1200" dirty="0">
                <a:solidFill>
                  <a:schemeClr val="bg1"/>
                </a:solidFill>
                <a:effectLst/>
                <a:latin typeface="Calibri" panose="020F0502020204030204" pitchFamily="34" charset="0"/>
                <a:cs typeface="Calibri" panose="020F0502020204030204" pitchFamily="34" charset="0"/>
              </a:rPr>
              <a:t>Reorganize, Restart, &amp; Strengthen dropped &amp; existing Cub Scout Packs.</a:t>
            </a:r>
            <a:br>
              <a:rPr lang="en-US" sz="3200" kern="1200" dirty="0">
                <a:solidFill>
                  <a:schemeClr val="bg1"/>
                </a:solidFill>
                <a:effectLst/>
                <a:latin typeface="Calibri" panose="020F0502020204030204" pitchFamily="34" charset="0"/>
                <a:cs typeface="Calibri" panose="020F0502020204030204" pitchFamily="34" charset="0"/>
              </a:rPr>
            </a:br>
            <a:br>
              <a:rPr lang="en-US" sz="3200" kern="1200" dirty="0">
                <a:solidFill>
                  <a:schemeClr val="bg1"/>
                </a:solidFill>
                <a:effectLst/>
                <a:latin typeface="Calibri" panose="020F0502020204030204" pitchFamily="34" charset="0"/>
                <a:cs typeface="Calibri" panose="020F0502020204030204" pitchFamily="34" charset="0"/>
              </a:rPr>
            </a:br>
            <a:r>
              <a:rPr lang="en-US" sz="3200" kern="1200" dirty="0">
                <a:solidFill>
                  <a:schemeClr val="bg1"/>
                </a:solidFill>
                <a:effectLst/>
                <a:latin typeface="Calibri" panose="020F0502020204030204" pitchFamily="34" charset="0"/>
                <a:cs typeface="Calibri" panose="020F0502020204030204" pitchFamily="34" charset="0"/>
              </a:rPr>
              <a:t>Organize new Cub Scout Packs where needed.</a:t>
            </a:r>
            <a:br>
              <a:rPr lang="en-US" sz="1100" kern="1200" dirty="0">
                <a:solidFill>
                  <a:schemeClr val="tx1"/>
                </a:solidFill>
                <a:effectLst/>
                <a:latin typeface="+mj-lt"/>
                <a:ea typeface="+mj-ea"/>
                <a:cs typeface="+mj-cs"/>
              </a:rPr>
            </a:br>
            <a:r>
              <a:rPr lang="en-US" sz="1100" kern="1200" dirty="0">
                <a:solidFill>
                  <a:schemeClr val="tx1"/>
                </a:solidFill>
                <a:effectLst/>
                <a:latin typeface="+mj-lt"/>
                <a:ea typeface="+mj-ea"/>
                <a:cs typeface="+mj-cs"/>
              </a:rPr>
              <a:t> </a:t>
            </a:r>
            <a:br>
              <a:rPr lang="en-US" sz="1100" kern="1200" dirty="0">
                <a:solidFill>
                  <a:schemeClr val="tx1"/>
                </a:solidFill>
                <a:effectLst/>
                <a:latin typeface="+mj-lt"/>
                <a:ea typeface="+mj-ea"/>
                <a:cs typeface="+mj-cs"/>
              </a:rPr>
            </a:br>
            <a:r>
              <a:rPr lang="en-US" sz="1100" kern="1200" dirty="0">
                <a:solidFill>
                  <a:schemeClr val="tx1"/>
                </a:solidFill>
                <a:effectLst/>
                <a:latin typeface="+mj-lt"/>
                <a:ea typeface="+mj-ea"/>
                <a:cs typeface="+mj-cs"/>
              </a:rPr>
              <a:t> </a:t>
            </a:r>
            <a:br>
              <a:rPr lang="en-US" sz="1100" kern="1200" dirty="0">
                <a:solidFill>
                  <a:schemeClr val="tx1"/>
                </a:solidFill>
                <a:effectLst/>
                <a:latin typeface="+mj-lt"/>
                <a:ea typeface="+mj-ea"/>
                <a:cs typeface="+mj-cs"/>
              </a:rPr>
            </a:br>
            <a:endParaRPr lang="en-US" sz="1100" kern="1200" dirty="0">
              <a:solidFill>
                <a:schemeClr val="tx1"/>
              </a:solidFill>
              <a:latin typeface="+mj-lt"/>
              <a:ea typeface="+mj-ea"/>
              <a:cs typeface="+mj-cs"/>
            </a:endParaRPr>
          </a:p>
        </p:txBody>
      </p:sp>
      <p:sp>
        <p:nvSpPr>
          <p:cNvPr id="4" name="Date Placeholder 3">
            <a:extLst>
              <a:ext uri="{FF2B5EF4-FFF2-40B4-BE49-F238E27FC236}">
                <a16:creationId xmlns:a16="http://schemas.microsoft.com/office/drawing/2014/main" id="{31F8AC15-20F3-BABA-672C-AAED38B3C250}"/>
              </a:ext>
            </a:extLst>
          </p:cNvPr>
          <p:cNvSpPr>
            <a:spLocks noGrp="1"/>
          </p:cNvSpPr>
          <p:nvPr>
            <p:ph type="dt" sz="half" idx="10"/>
          </p:nvPr>
        </p:nvSpPr>
        <p:spPr/>
        <p:txBody>
          <a:bodyPr vert="horz" lIns="91440" tIns="45720" rIns="91440" bIns="45720" rtlCol="0" anchor="b" anchorCtr="0">
            <a:normAutofit/>
          </a:bodyPr>
          <a:lstStyle/>
          <a:p>
            <a:pPr>
              <a:spcAft>
                <a:spcPts val="600"/>
              </a:spcAft>
            </a:pPr>
            <a:r>
              <a:rPr lang="en-US"/>
              <a:t>2/1/20XX</a:t>
            </a:r>
          </a:p>
        </p:txBody>
      </p:sp>
      <p:sp>
        <p:nvSpPr>
          <p:cNvPr id="6" name="Slide Number Placeholder 5">
            <a:extLst>
              <a:ext uri="{FF2B5EF4-FFF2-40B4-BE49-F238E27FC236}">
                <a16:creationId xmlns:a16="http://schemas.microsoft.com/office/drawing/2014/main" id="{F9E450BF-A145-B5C2-9792-F8AEC56C32EC}"/>
              </a:ext>
            </a:extLst>
          </p:cNvPr>
          <p:cNvSpPr>
            <a:spLocks noGrp="1"/>
          </p:cNvSpPr>
          <p:nvPr>
            <p:ph type="sldNum" sz="quarter" idx="12"/>
          </p:nvPr>
        </p:nvSpPr>
        <p:spPr/>
        <p:txBody>
          <a:bodyPr vert="horz" lIns="91440" tIns="45720" rIns="91440" bIns="45720" rtlCol="0" anchor="t" anchorCtr="0">
            <a:normAutofit/>
          </a:bodyPr>
          <a:lstStyle/>
          <a:p>
            <a:pPr>
              <a:spcAft>
                <a:spcPts val="600"/>
              </a:spcAft>
            </a:pPr>
            <a:fld id="{D643A852-0206-46AC-B0EB-645612933129}" type="slidenum">
              <a:rPr lang="en-US" smtClean="0"/>
              <a:pPr>
                <a:spcAft>
                  <a:spcPts val="600"/>
                </a:spcAft>
              </a:pPr>
              <a:t>10</a:t>
            </a:fld>
            <a:endParaRPr lang="en-US"/>
          </a:p>
        </p:txBody>
      </p:sp>
      <p:pic>
        <p:nvPicPr>
          <p:cNvPr id="8" name="Picture 7" descr="A picture containing font, text, graphics, logo&#10;&#10;Description automatically generated">
            <a:extLst>
              <a:ext uri="{FF2B5EF4-FFF2-40B4-BE49-F238E27FC236}">
                <a16:creationId xmlns:a16="http://schemas.microsoft.com/office/drawing/2014/main" id="{F83765E4-93F1-96EC-E500-3BA5AEAD3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389" y="168620"/>
            <a:ext cx="4124358" cy="1495080"/>
          </a:xfrm>
          <a:prstGeom prst="rect">
            <a:avLst/>
          </a:prstGeom>
        </p:spPr>
      </p:pic>
    </p:spTree>
    <p:extLst>
      <p:ext uri="{BB962C8B-B14F-4D97-AF65-F5344CB8AC3E}">
        <p14:creationId xmlns:p14="http://schemas.microsoft.com/office/powerpoint/2010/main" val="333610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13A48-E547-FA22-DE6F-63A07AD06D98}"/>
              </a:ext>
            </a:extLst>
          </p:cNvPr>
          <p:cNvSpPr>
            <a:spLocks noGrp="1"/>
          </p:cNvSpPr>
          <p:nvPr>
            <p:ph type="title"/>
          </p:nvPr>
        </p:nvSpPr>
        <p:spPr>
          <a:xfrm>
            <a:off x="762000" y="579332"/>
            <a:ext cx="4400549" cy="993837"/>
          </a:xfrm>
        </p:spPr>
        <p:txBody>
          <a:bodyPr vert="horz" lIns="91440" tIns="45720" rIns="91440" bIns="45720" rtlCol="0" anchor="b" anchorCtr="0">
            <a:normAutofit fontScale="90000"/>
          </a:bodyPr>
          <a:lstStyle/>
          <a:p>
            <a:pPr algn="ctr"/>
            <a:r>
              <a:rPr lang="en-US" sz="6000" b="1" kern="1200" dirty="0">
                <a:solidFill>
                  <a:schemeClr val="tx1"/>
                </a:solidFill>
                <a:effectLst/>
                <a:latin typeface="Arial Nova Cond" panose="020B0506020202020204" pitchFamily="34" charset="0"/>
              </a:rPr>
              <a:t>District &amp; Council GOALS</a:t>
            </a:r>
          </a:p>
        </p:txBody>
      </p:sp>
      <p:sp>
        <p:nvSpPr>
          <p:cNvPr id="6" name="Slide Number Placeholder 5">
            <a:extLst>
              <a:ext uri="{FF2B5EF4-FFF2-40B4-BE49-F238E27FC236}">
                <a16:creationId xmlns:a16="http://schemas.microsoft.com/office/drawing/2014/main" id="{00C93BD2-58CA-AF05-1888-5AE61898C84D}"/>
              </a:ext>
            </a:extLst>
          </p:cNvPr>
          <p:cNvSpPr>
            <a:spLocks noGrp="1"/>
          </p:cNvSpPr>
          <p:nvPr>
            <p:ph type="sldNum" sz="quarter" idx="12"/>
          </p:nvPr>
        </p:nvSpPr>
        <p:spPr/>
        <p:txBody>
          <a:bodyPr vert="horz" lIns="91440" tIns="45720" rIns="91440" bIns="45720" rtlCol="0" anchor="t" anchorCtr="0">
            <a:normAutofit/>
          </a:bodyPr>
          <a:lstStyle/>
          <a:p>
            <a:pPr>
              <a:spcAft>
                <a:spcPts val="600"/>
              </a:spcAft>
            </a:pPr>
            <a:fld id="{D643A852-0206-46AC-B0EB-645612933129}" type="slidenum">
              <a:rPr lang="en-US" smtClean="0">
                <a:solidFill>
                  <a:srgbClr val="FFFFFF"/>
                </a:solidFill>
              </a:rPr>
              <a:pPr>
                <a:spcAft>
                  <a:spcPts val="600"/>
                </a:spcAft>
              </a:pPr>
              <a:t>11</a:t>
            </a:fld>
            <a:endParaRPr lang="en-US">
              <a:solidFill>
                <a:srgbClr val="FFFFFF"/>
              </a:solidFill>
            </a:endParaRPr>
          </a:p>
        </p:txBody>
      </p:sp>
      <p:sp>
        <p:nvSpPr>
          <p:cNvPr id="7" name="Footer Placeholder 6">
            <a:extLst>
              <a:ext uri="{FF2B5EF4-FFF2-40B4-BE49-F238E27FC236}">
                <a16:creationId xmlns:a16="http://schemas.microsoft.com/office/drawing/2014/main" id="{FB7B3543-6DB4-4D6F-EF71-7F4445563E96}"/>
              </a:ext>
            </a:extLst>
          </p:cNvPr>
          <p:cNvSpPr>
            <a:spLocks noGrp="1"/>
          </p:cNvSpPr>
          <p:nvPr>
            <p:ph type="ftr" sz="quarter" idx="11"/>
          </p:nvPr>
        </p:nvSpPr>
        <p:spPr/>
        <p:txBody>
          <a:bodyPr vert="horz" lIns="91440" tIns="45720" rIns="91440" bIns="45720" rtlCol="0" anchor="t" anchorCtr="0">
            <a:normAutofit/>
          </a:bodyPr>
          <a:lstStyle/>
          <a:p>
            <a:pPr>
              <a:spcAft>
                <a:spcPts val="600"/>
              </a:spcAft>
            </a:pPr>
            <a:r>
              <a:rPr lang="en-US" kern="1200">
                <a:solidFill>
                  <a:srgbClr val="FFFFFF"/>
                </a:solidFill>
                <a:latin typeface="+mn-lt"/>
                <a:ea typeface="+mn-ea"/>
                <a:cs typeface="+mn-cs"/>
              </a:rPr>
              <a:t>Sample Footer Text</a:t>
            </a:r>
          </a:p>
        </p:txBody>
      </p:sp>
      <p:pic>
        <p:nvPicPr>
          <p:cNvPr id="10" name="Picture 9">
            <a:extLst>
              <a:ext uri="{FF2B5EF4-FFF2-40B4-BE49-F238E27FC236}">
                <a16:creationId xmlns:a16="http://schemas.microsoft.com/office/drawing/2014/main" id="{4E9FFF33-61D7-F8E8-D3BE-60653DC9B466}"/>
              </a:ext>
            </a:extLst>
          </p:cNvPr>
          <p:cNvPicPr>
            <a:picLocks noChangeAspect="1"/>
          </p:cNvPicPr>
          <p:nvPr/>
        </p:nvPicPr>
        <p:blipFill>
          <a:blip r:embed="rId3"/>
          <a:stretch>
            <a:fillRect/>
          </a:stretch>
        </p:blipFill>
        <p:spPr>
          <a:xfrm>
            <a:off x="957895" y="1809807"/>
            <a:ext cx="3816427" cy="4468755"/>
          </a:xfrm>
          <a:prstGeom prst="rect">
            <a:avLst/>
          </a:prstGeom>
        </p:spPr>
      </p:pic>
      <p:pic>
        <p:nvPicPr>
          <p:cNvPr id="18" name="Picture 17">
            <a:extLst>
              <a:ext uri="{FF2B5EF4-FFF2-40B4-BE49-F238E27FC236}">
                <a16:creationId xmlns:a16="http://schemas.microsoft.com/office/drawing/2014/main" id="{4B35D8A4-2A55-6EE7-EE85-08C30D3FE1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3109" y="26100"/>
            <a:ext cx="5883563" cy="6831900"/>
          </a:xfrm>
          <a:prstGeom prst="rect">
            <a:avLst/>
          </a:prstGeom>
          <a:noFill/>
          <a:ln>
            <a:noFill/>
          </a:ln>
        </p:spPr>
      </p:pic>
    </p:spTree>
    <p:extLst>
      <p:ext uri="{BB962C8B-B14F-4D97-AF65-F5344CB8AC3E}">
        <p14:creationId xmlns:p14="http://schemas.microsoft.com/office/powerpoint/2010/main" val="54038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772B-4509-4177-AB6C-F86C3FECB102}"/>
              </a:ext>
            </a:extLst>
          </p:cNvPr>
          <p:cNvSpPr>
            <a:spLocks noGrp="1"/>
          </p:cNvSpPr>
          <p:nvPr>
            <p:ph type="title"/>
          </p:nvPr>
        </p:nvSpPr>
        <p:spPr>
          <a:xfrm>
            <a:off x="762000" y="1149292"/>
            <a:ext cx="3810001" cy="1638357"/>
          </a:xfrm>
        </p:spPr>
        <p:txBody>
          <a:bodyPr vert="horz" lIns="91440" tIns="45720" rIns="91440" bIns="45720" rtlCol="0" anchor="b" anchorCtr="0">
            <a:noAutofit/>
          </a:bodyPr>
          <a:lstStyle/>
          <a:p>
            <a:pPr algn="ctr"/>
            <a:r>
              <a:rPr lang="en-US" sz="4800" b="1" kern="1200" dirty="0">
                <a:solidFill>
                  <a:schemeClr val="bg1"/>
                </a:solidFill>
                <a:latin typeface="+mn-lt"/>
                <a:ea typeface="+mj-ea"/>
                <a:cs typeface="+mj-cs"/>
              </a:rPr>
              <a:t>Pack Goals</a:t>
            </a:r>
            <a:br>
              <a:rPr lang="en-US" sz="4800" b="1" kern="1200" dirty="0">
                <a:solidFill>
                  <a:schemeClr val="bg1"/>
                </a:solidFill>
                <a:latin typeface="+mn-lt"/>
                <a:ea typeface="+mj-ea"/>
                <a:cs typeface="+mj-cs"/>
              </a:rPr>
            </a:br>
            <a:r>
              <a:rPr lang="en-US" sz="4800" b="1" kern="1200" dirty="0">
                <a:solidFill>
                  <a:schemeClr val="bg1"/>
                </a:solidFill>
                <a:latin typeface="+mn-lt"/>
                <a:ea typeface="+mj-ea"/>
                <a:cs typeface="+mj-cs"/>
              </a:rPr>
              <a:t>&amp; </a:t>
            </a:r>
            <a:br>
              <a:rPr lang="en-US" sz="4800" b="1" kern="1200" dirty="0">
                <a:solidFill>
                  <a:schemeClr val="bg1"/>
                </a:solidFill>
                <a:latin typeface="+mn-lt"/>
                <a:ea typeface="+mj-ea"/>
                <a:cs typeface="+mj-cs"/>
              </a:rPr>
            </a:br>
            <a:r>
              <a:rPr lang="en-US" sz="4800" b="1" kern="1200" dirty="0">
                <a:solidFill>
                  <a:schemeClr val="bg1"/>
                </a:solidFill>
                <a:latin typeface="+mn-lt"/>
                <a:ea typeface="+mj-ea"/>
                <a:cs typeface="+mj-cs"/>
              </a:rPr>
              <a:t>Unit Incentive</a:t>
            </a:r>
          </a:p>
        </p:txBody>
      </p:sp>
      <p:pic>
        <p:nvPicPr>
          <p:cNvPr id="5" name="Picture 4">
            <a:extLst>
              <a:ext uri="{FF2B5EF4-FFF2-40B4-BE49-F238E27FC236}">
                <a16:creationId xmlns:a16="http://schemas.microsoft.com/office/drawing/2014/main" id="{17A7C035-D689-C7AF-435D-0115C2AD72E3}"/>
              </a:ext>
            </a:extLst>
          </p:cNvPr>
          <p:cNvPicPr>
            <a:picLocks noChangeAspect="1"/>
          </p:cNvPicPr>
          <p:nvPr/>
        </p:nvPicPr>
        <p:blipFill>
          <a:blip r:embed="rId3"/>
          <a:stretch>
            <a:fillRect/>
          </a:stretch>
        </p:blipFill>
        <p:spPr>
          <a:xfrm>
            <a:off x="6623956" y="587992"/>
            <a:ext cx="5187192" cy="3371674"/>
          </a:xfrm>
          <a:prstGeom prst="rect">
            <a:avLst/>
          </a:prstGeom>
        </p:spPr>
      </p:pic>
      <p:sp>
        <p:nvSpPr>
          <p:cNvPr id="9" name="TextBox 8">
            <a:extLst>
              <a:ext uri="{FF2B5EF4-FFF2-40B4-BE49-F238E27FC236}">
                <a16:creationId xmlns:a16="http://schemas.microsoft.com/office/drawing/2014/main" id="{F4343E06-4C3E-89BC-7756-2D817851F4CD}"/>
              </a:ext>
            </a:extLst>
          </p:cNvPr>
          <p:cNvSpPr txBox="1"/>
          <p:nvPr/>
        </p:nvSpPr>
        <p:spPr>
          <a:xfrm>
            <a:off x="226502" y="3203195"/>
            <a:ext cx="5869498" cy="2769766"/>
          </a:xfrm>
          <a:prstGeom prst="rect">
            <a:avLst/>
          </a:prstGeom>
        </p:spPr>
        <p:txBody>
          <a:bodyPr vert="horz" lIns="91440" tIns="45720" rIns="91440" bIns="45720" rtlCol="0">
            <a:normAutofit/>
          </a:bodyPr>
          <a:lstStyle/>
          <a:p>
            <a:pPr marL="514350" marR="0" lvl="1">
              <a:lnSpc>
                <a:spcPct val="90000"/>
              </a:lnSpc>
              <a:spcBef>
                <a:spcPts val="0"/>
              </a:spcBef>
              <a:spcAft>
                <a:spcPts val="600"/>
              </a:spcAft>
              <a:tabLst>
                <a:tab pos="1114425" algn="l"/>
              </a:tabLst>
            </a:pPr>
            <a:endParaRPr lang="en-US" sz="1400" dirty="0">
              <a:effectLst/>
            </a:endParaRPr>
          </a:p>
        </p:txBody>
      </p:sp>
      <p:sp>
        <p:nvSpPr>
          <p:cNvPr id="4" name="TextBox 3">
            <a:extLst>
              <a:ext uri="{FF2B5EF4-FFF2-40B4-BE49-F238E27FC236}">
                <a16:creationId xmlns:a16="http://schemas.microsoft.com/office/drawing/2014/main" id="{4446AC5F-0751-418F-47F8-0265A7D0FF66}"/>
              </a:ext>
            </a:extLst>
          </p:cNvPr>
          <p:cNvSpPr txBox="1"/>
          <p:nvPr/>
        </p:nvSpPr>
        <p:spPr>
          <a:xfrm>
            <a:off x="334670" y="3460825"/>
            <a:ext cx="7239147" cy="1969770"/>
          </a:xfrm>
          <a:prstGeom prst="rect">
            <a:avLst/>
          </a:prstGeom>
          <a:noFill/>
        </p:spPr>
        <p:txBody>
          <a:bodyPr wrap="square">
            <a:spAutoFit/>
          </a:bodyPr>
          <a:lstStyle/>
          <a:p>
            <a:pPr marL="0" marR="0">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14425" algn="l"/>
              </a:tabLst>
            </a:pPr>
            <a:r>
              <a:rPr lang="en-US"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Attend your District Training/Kickoff Meeting</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114425" algn="l"/>
              </a:tabLst>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14425" algn="l"/>
              </a:tabLst>
            </a:pPr>
            <a:r>
              <a:rPr lang="en-US"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Commit </a:t>
            </a:r>
            <a:r>
              <a:rPr lang="en-US" b="1" u="sng" dirty="0">
                <a:solidFill>
                  <a:schemeClr val="bg1"/>
                </a:solidFill>
                <a:latin typeface="Calibri" panose="020F0502020204030204" pitchFamily="34" charset="0"/>
                <a:ea typeface="Calibri" panose="020F0502020204030204" pitchFamily="34" charset="0"/>
                <a:cs typeface="Calibri" panose="020F0502020204030204" pitchFamily="34" charset="0"/>
              </a:rPr>
              <a:t>and follow LHC </a:t>
            </a:r>
            <a:r>
              <a:rPr lang="en-US"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 Fall Recruitment Plan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14425" algn="l"/>
              </a:tabLst>
            </a:pPr>
            <a:r>
              <a:rPr lang="en-US"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Achieve 2023 Unit Growth Goal of 25% over your December 31</a:t>
            </a:r>
            <a:r>
              <a:rPr lang="en-US" sz="1800" b="1" u="sng"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
            </a:r>
            <a:r>
              <a:rPr lang="en-US"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2022 Pack membership registrations by December 31</a:t>
            </a:r>
            <a:r>
              <a:rPr lang="en-US" sz="1800" b="1" u="sng"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
            </a:r>
            <a:r>
              <a:rPr lang="en-US" sz="1800" b="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2023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2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882D-598A-14A4-F62C-42D6BAD98FBB}"/>
              </a:ext>
            </a:extLst>
          </p:cNvPr>
          <p:cNvSpPr>
            <a:spLocks noGrp="1"/>
          </p:cNvSpPr>
          <p:nvPr>
            <p:ph type="title"/>
          </p:nvPr>
        </p:nvSpPr>
        <p:spPr>
          <a:xfrm>
            <a:off x="37242" y="1740025"/>
            <a:ext cx="5213901" cy="2574524"/>
          </a:xfrm>
        </p:spPr>
        <p:txBody>
          <a:bodyPr/>
          <a:lstStyle/>
          <a:p>
            <a:pPr algn="ctr"/>
            <a:r>
              <a:rPr lang="en-US" sz="6000" dirty="0">
                <a:solidFill>
                  <a:schemeClr val="bg1"/>
                </a:solidFill>
                <a:latin typeface="Arial Nova Cond" panose="020B0506020202020204" pitchFamily="34" charset="0"/>
              </a:rPr>
              <a:t>Pack Preparation &amp; Unit Timeline</a:t>
            </a:r>
          </a:p>
        </p:txBody>
      </p:sp>
      <p:sp>
        <p:nvSpPr>
          <p:cNvPr id="5" name="Text Placeholder 4">
            <a:extLst>
              <a:ext uri="{FF2B5EF4-FFF2-40B4-BE49-F238E27FC236}">
                <a16:creationId xmlns:a16="http://schemas.microsoft.com/office/drawing/2014/main" id="{1C9FB754-071D-E25E-2658-FD25D453ED3E}"/>
              </a:ext>
            </a:extLst>
          </p:cNvPr>
          <p:cNvSpPr>
            <a:spLocks noGrp="1"/>
          </p:cNvSpPr>
          <p:nvPr>
            <p:ph type="body" sz="quarter" idx="16"/>
          </p:nvPr>
        </p:nvSpPr>
        <p:spPr>
          <a:xfrm>
            <a:off x="6419850" y="228600"/>
            <a:ext cx="5910085" cy="6781800"/>
          </a:xfrm>
        </p:spPr>
        <p:txBody>
          <a:bodyPr>
            <a:noAutofit/>
          </a:bodyPr>
          <a:lstStyle/>
          <a:p>
            <a:pPr marL="285750" indent="-285750">
              <a:buFont typeface="Arial" panose="020B0604020202020204" pitchFamily="34" charset="0"/>
              <a:buChar char="•"/>
            </a:pPr>
            <a:r>
              <a:rPr lang="en-US" sz="2400" dirty="0">
                <a:solidFill>
                  <a:schemeClr val="bg1"/>
                </a:solidFill>
              </a:rPr>
              <a:t>Pack Readiness Evaluation</a:t>
            </a:r>
          </a:p>
          <a:p>
            <a:pPr marL="285750" indent="-285750">
              <a:buFont typeface="Arial" panose="020B0604020202020204" pitchFamily="34" charset="0"/>
              <a:buChar char="•"/>
            </a:pPr>
            <a:r>
              <a:rPr lang="en-US" sz="2400" dirty="0">
                <a:solidFill>
                  <a:schemeClr val="bg1"/>
                </a:solidFill>
              </a:rPr>
              <a:t>BeAScout.org prep.</a:t>
            </a:r>
          </a:p>
          <a:p>
            <a:pPr marL="285750" indent="-285750">
              <a:buFont typeface="Arial" panose="020B0604020202020204" pitchFamily="34" charset="0"/>
              <a:buChar char="•"/>
            </a:pPr>
            <a:r>
              <a:rPr lang="en-US" sz="2400" dirty="0">
                <a:solidFill>
                  <a:schemeClr val="bg1"/>
                </a:solidFill>
              </a:rPr>
              <a:t>Recruit a Team. </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Attend District Trainings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Promote at School Open House</a:t>
            </a:r>
          </a:p>
          <a:p>
            <a:pPr marL="285750" indent="-285750">
              <a:buFont typeface="Arial" panose="020B0604020202020204" pitchFamily="34" charset="0"/>
              <a:buChar char="•"/>
            </a:pPr>
            <a:r>
              <a:rPr lang="en-US" sz="2400" dirty="0">
                <a:solidFill>
                  <a:schemeClr val="bg1"/>
                </a:solidFill>
              </a:rPr>
              <a:t>Obtain Buzz Up &amp; Sign-Up Night Dates from your District Executive</a:t>
            </a:r>
          </a:p>
          <a:p>
            <a:pPr marL="285750" indent="-285750">
              <a:buFont typeface="Arial" panose="020B0604020202020204" pitchFamily="34" charset="0"/>
              <a:buChar char="•"/>
            </a:pPr>
            <a:r>
              <a:rPr lang="en-US" sz="2400" dirty="0">
                <a:solidFill>
                  <a:schemeClr val="bg1"/>
                </a:solidFill>
              </a:rPr>
              <a:t>Start promoting with Posters/Yard Signs at School, Chartering Orgs, and High Traffic Area’s. </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Update &amp; Promote on Pack Social Media</a:t>
            </a:r>
          </a:p>
        </p:txBody>
      </p:sp>
    </p:spTree>
    <p:extLst>
      <p:ext uri="{BB962C8B-B14F-4D97-AF65-F5344CB8AC3E}">
        <p14:creationId xmlns:p14="http://schemas.microsoft.com/office/powerpoint/2010/main" val="139221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artisticMarker size="58"/>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EDAC1-05B0-934F-2AE5-99DFA9665B25}"/>
              </a:ext>
            </a:extLst>
          </p:cNvPr>
          <p:cNvSpPr/>
          <p:nvPr/>
        </p:nvSpPr>
        <p:spPr>
          <a:xfrm>
            <a:off x="666751" y="2422749"/>
            <a:ext cx="10656304" cy="33933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CA613FD8-9C6D-F976-CCDC-0516AD06471D}"/>
              </a:ext>
            </a:extLst>
          </p:cNvPr>
          <p:cNvSpPr>
            <a:spLocks noGrp="1"/>
          </p:cNvSpPr>
          <p:nvPr>
            <p:ph type="title"/>
          </p:nvPr>
        </p:nvSpPr>
        <p:spPr>
          <a:xfrm>
            <a:off x="285750" y="183335"/>
            <a:ext cx="11630025" cy="1959512"/>
          </a:xfrm>
        </p:spPr>
        <p:txBody>
          <a:bodyPr/>
          <a:lstStyle/>
          <a:p>
            <a:pPr algn="ctr"/>
            <a:r>
              <a:rPr lang="en-US" b="1">
                <a:solidFill>
                  <a:schemeClr val="bg1"/>
                </a:solidFill>
                <a:latin typeface="Calibri" panose="020F0502020204030204" pitchFamily="34" charset="0"/>
                <a:cs typeface="Calibri" panose="020F0502020204030204" pitchFamily="34" charset="0"/>
              </a:rPr>
              <a:t>District’s Cub Scout </a:t>
            </a:r>
            <a:br>
              <a:rPr lang="en-US" b="1">
                <a:solidFill>
                  <a:schemeClr val="bg1"/>
                </a:solidFill>
                <a:latin typeface="Calibri" panose="020F0502020204030204" pitchFamily="34" charset="0"/>
                <a:cs typeface="Calibri" panose="020F0502020204030204" pitchFamily="34" charset="0"/>
              </a:rPr>
            </a:br>
            <a:r>
              <a:rPr lang="en-US" b="1">
                <a:solidFill>
                  <a:schemeClr val="bg1"/>
                </a:solidFill>
                <a:latin typeface="Calibri" panose="020F0502020204030204" pitchFamily="34" charset="0"/>
                <a:cs typeface="Calibri" panose="020F0502020204030204" pitchFamily="34" charset="0"/>
              </a:rPr>
              <a:t>Recruitment Trainings</a:t>
            </a:r>
            <a:endParaRPr lang="en-US"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61C7066-644D-300C-08C0-D55B665F5905}"/>
              </a:ext>
            </a:extLst>
          </p:cNvPr>
          <p:cNvPicPr>
            <a:picLocks noChangeAspect="1"/>
          </p:cNvPicPr>
          <p:nvPr/>
        </p:nvPicPr>
        <p:blipFill>
          <a:blip r:embed="rId5"/>
          <a:srcRect/>
          <a:stretch/>
        </p:blipFill>
        <p:spPr>
          <a:xfrm>
            <a:off x="666751" y="2423302"/>
            <a:ext cx="10656304" cy="3392242"/>
          </a:xfrm>
          <a:prstGeom prst="rect">
            <a:avLst/>
          </a:prstGeom>
        </p:spPr>
      </p:pic>
    </p:spTree>
    <p:extLst>
      <p:ext uri="{BB962C8B-B14F-4D97-AF65-F5344CB8AC3E}">
        <p14:creationId xmlns:p14="http://schemas.microsoft.com/office/powerpoint/2010/main" val="42087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Megaphone">
            <a:extLst>
              <a:ext uri="{FF2B5EF4-FFF2-40B4-BE49-F238E27FC236}">
                <a16:creationId xmlns:a16="http://schemas.microsoft.com/office/drawing/2014/main" id="{B56F22C3-F6CF-4DC0-365D-16BBC7953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526" y="914400"/>
            <a:ext cx="4119560" cy="4119560"/>
          </a:xfrm>
          <a:prstGeom prst="rect">
            <a:avLst/>
          </a:prstGeom>
        </p:spPr>
      </p:pic>
      <p:sp>
        <p:nvSpPr>
          <p:cNvPr id="2" name="Title 1">
            <a:extLst>
              <a:ext uri="{FF2B5EF4-FFF2-40B4-BE49-F238E27FC236}">
                <a16:creationId xmlns:a16="http://schemas.microsoft.com/office/drawing/2014/main" id="{794C73C6-3ED4-5BE7-8430-E68B4224544D}"/>
              </a:ext>
            </a:extLst>
          </p:cNvPr>
          <p:cNvSpPr>
            <a:spLocks noGrp="1"/>
          </p:cNvSpPr>
          <p:nvPr>
            <p:ph type="title"/>
          </p:nvPr>
        </p:nvSpPr>
        <p:spPr>
          <a:xfrm>
            <a:off x="5906848" y="3043239"/>
            <a:ext cx="6174906" cy="2727367"/>
          </a:xfrm>
        </p:spPr>
        <p:txBody>
          <a:bodyPr vert="horz" lIns="91440" tIns="45720" rIns="91440" bIns="45720" rtlCol="0" anchor="b" anchorCtr="0">
            <a:noAutofit/>
          </a:bodyPr>
          <a:lstStyle/>
          <a:p>
            <a:pPr algn="ctr"/>
            <a:r>
              <a:rPr lang="en-US" sz="7000" b="1" dirty="0">
                <a:solidFill>
                  <a:schemeClr val="bg1"/>
                </a:solidFill>
                <a:latin typeface="+mn-lt"/>
              </a:rPr>
              <a:t>IMMEDIATE ACTION ITEMS REVIEW &amp; PROMOTION MATERIALS</a:t>
            </a:r>
          </a:p>
        </p:txBody>
      </p:sp>
    </p:spTree>
    <p:extLst>
      <p:ext uri="{BB962C8B-B14F-4D97-AF65-F5344CB8AC3E}">
        <p14:creationId xmlns:p14="http://schemas.microsoft.com/office/powerpoint/2010/main" val="302032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A632-58E6-0B03-5361-93120FD0A729}"/>
              </a:ext>
            </a:extLst>
          </p:cNvPr>
          <p:cNvSpPr>
            <a:spLocks noGrp="1"/>
          </p:cNvSpPr>
          <p:nvPr>
            <p:ph type="title"/>
          </p:nvPr>
        </p:nvSpPr>
        <p:spPr>
          <a:xfrm>
            <a:off x="6958209" y="346758"/>
            <a:ext cx="4572000" cy="2642052"/>
          </a:xfrm>
        </p:spPr>
        <p:txBody>
          <a:bodyPr vert="horz" lIns="91440" tIns="45720" rIns="91440" bIns="45720" rtlCol="0" anchor="b" anchorCtr="0">
            <a:normAutofit/>
          </a:bodyPr>
          <a:lstStyle/>
          <a:p>
            <a:pPr algn="ctr"/>
            <a:r>
              <a:rPr lang="en-US" sz="6000" b="1" dirty="0">
                <a:solidFill>
                  <a:schemeClr val="bg1"/>
                </a:solidFill>
                <a:latin typeface="Arial Nova Cond" panose="020B0506020202020204" pitchFamily="34" charset="0"/>
              </a:rPr>
              <a:t>Example Fact Sheet &amp; Calendar</a:t>
            </a:r>
          </a:p>
        </p:txBody>
      </p:sp>
      <p:pic>
        <p:nvPicPr>
          <p:cNvPr id="3" name="Picture 2">
            <a:extLst>
              <a:ext uri="{FF2B5EF4-FFF2-40B4-BE49-F238E27FC236}">
                <a16:creationId xmlns:a16="http://schemas.microsoft.com/office/drawing/2014/main" id="{13A8C328-1B7B-5923-8160-B93AACD3E796}"/>
              </a:ext>
            </a:extLst>
          </p:cNvPr>
          <p:cNvPicPr>
            <a:picLocks noChangeAspect="1"/>
          </p:cNvPicPr>
          <p:nvPr/>
        </p:nvPicPr>
        <p:blipFill rotWithShape="1">
          <a:blip r:embed="rId3"/>
          <a:srcRect b="2765"/>
          <a:stretch/>
        </p:blipFill>
        <p:spPr>
          <a:xfrm>
            <a:off x="6958209" y="3869190"/>
            <a:ext cx="4571997" cy="2500638"/>
          </a:xfrm>
          <a:prstGeom prst="rect">
            <a:avLst/>
          </a:prstGeom>
        </p:spPr>
      </p:pic>
      <p:pic>
        <p:nvPicPr>
          <p:cNvPr id="16" name="Picture 15">
            <a:extLst>
              <a:ext uri="{FF2B5EF4-FFF2-40B4-BE49-F238E27FC236}">
                <a16:creationId xmlns:a16="http://schemas.microsoft.com/office/drawing/2014/main" id="{AC8673AE-228B-B469-03D8-2FEAC72686AD}"/>
              </a:ext>
            </a:extLst>
          </p:cNvPr>
          <p:cNvPicPr>
            <a:picLocks noChangeAspect="1"/>
          </p:cNvPicPr>
          <p:nvPr/>
        </p:nvPicPr>
        <p:blipFill>
          <a:blip r:embed="rId4"/>
          <a:stretch>
            <a:fillRect/>
          </a:stretch>
        </p:blipFill>
        <p:spPr>
          <a:xfrm>
            <a:off x="263021" y="-1"/>
            <a:ext cx="5143946" cy="6858594"/>
          </a:xfrm>
          <a:prstGeom prst="rect">
            <a:avLst/>
          </a:prstGeom>
        </p:spPr>
      </p:pic>
    </p:spTree>
    <p:extLst>
      <p:ext uri="{BB962C8B-B14F-4D97-AF65-F5344CB8AC3E}">
        <p14:creationId xmlns:p14="http://schemas.microsoft.com/office/powerpoint/2010/main" val="378221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C3D0-538C-64A5-078D-9DED0548784C}"/>
              </a:ext>
            </a:extLst>
          </p:cNvPr>
          <p:cNvSpPr>
            <a:spLocks noGrp="1"/>
          </p:cNvSpPr>
          <p:nvPr>
            <p:ph type="title"/>
          </p:nvPr>
        </p:nvSpPr>
        <p:spPr>
          <a:xfrm>
            <a:off x="1614115" y="2512381"/>
            <a:ext cx="9660836" cy="1574588"/>
          </a:xfrm>
        </p:spPr>
        <p:txBody>
          <a:bodyPr vert="horz" lIns="91440" tIns="45720" rIns="91440" bIns="45720" rtlCol="0" anchor="b" anchorCtr="0">
            <a:normAutofit fontScale="90000"/>
          </a:bodyPr>
          <a:lstStyle/>
          <a:p>
            <a:pPr algn="ctr"/>
            <a:r>
              <a:rPr lang="en-US" sz="10000" b="1" dirty="0">
                <a:solidFill>
                  <a:schemeClr val="bg1"/>
                </a:solidFill>
                <a:latin typeface="Arial Nova Cond" panose="020B0506020202020204" pitchFamily="34" charset="0"/>
              </a:rPr>
              <a:t>2023 Materials Review</a:t>
            </a:r>
          </a:p>
        </p:txBody>
      </p:sp>
    </p:spTree>
    <p:extLst>
      <p:ext uri="{BB962C8B-B14F-4D97-AF65-F5344CB8AC3E}">
        <p14:creationId xmlns:p14="http://schemas.microsoft.com/office/powerpoint/2010/main" val="311563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descr="A poster with a group of kids&#10;&#10;Description automatically generated">
            <a:extLst>
              <a:ext uri="{FF2B5EF4-FFF2-40B4-BE49-F238E27FC236}">
                <a16:creationId xmlns:a16="http://schemas.microsoft.com/office/drawing/2014/main" id="{6908BE5F-2AE7-B1D7-75AA-F0A4C1783B10}"/>
              </a:ext>
            </a:extLst>
          </p:cNvPr>
          <p:cNvPicPr>
            <a:picLocks noChangeAspect="1"/>
          </p:cNvPicPr>
          <p:nvPr/>
        </p:nvPicPr>
        <p:blipFill>
          <a:blip r:embed="rId2"/>
          <a:stretch>
            <a:fillRect/>
          </a:stretch>
        </p:blipFill>
        <p:spPr>
          <a:xfrm>
            <a:off x="8379532" y="1325478"/>
            <a:ext cx="3627434" cy="4671465"/>
          </a:xfrm>
          <a:prstGeom prst="rect">
            <a:avLst/>
          </a:prstGeom>
        </p:spPr>
      </p:pic>
      <p:sp>
        <p:nvSpPr>
          <p:cNvPr id="3" name="Date Placeholder 2">
            <a:extLst>
              <a:ext uri="{FF2B5EF4-FFF2-40B4-BE49-F238E27FC236}">
                <a16:creationId xmlns:a16="http://schemas.microsoft.com/office/drawing/2014/main" id="{BFF79325-31FD-FAA1-7BBA-7E1B34CF6E28}"/>
              </a:ext>
            </a:extLst>
          </p:cNvPr>
          <p:cNvSpPr>
            <a:spLocks noGrp="1"/>
          </p:cNvSpPr>
          <p:nvPr>
            <p:ph type="dt" sz="half" idx="10"/>
          </p:nvPr>
        </p:nvSpPr>
        <p:spPr/>
        <p:txBody>
          <a:bodyPr/>
          <a:lstStyle/>
          <a:p>
            <a:r>
              <a:rPr lang="en-US"/>
              <a:t>2/1/20XX</a:t>
            </a:r>
            <a:endParaRPr lang="en-US" dirty="0"/>
          </a:p>
        </p:txBody>
      </p:sp>
      <p:sp>
        <p:nvSpPr>
          <p:cNvPr id="4" name="Slide Number Placeholder 3">
            <a:extLst>
              <a:ext uri="{FF2B5EF4-FFF2-40B4-BE49-F238E27FC236}">
                <a16:creationId xmlns:a16="http://schemas.microsoft.com/office/drawing/2014/main" id="{493B6C8F-F729-59AF-71D7-E14639E1C303}"/>
              </a:ext>
            </a:extLst>
          </p:cNvPr>
          <p:cNvSpPr>
            <a:spLocks noGrp="1"/>
          </p:cNvSpPr>
          <p:nvPr>
            <p:ph type="sldNum" sz="quarter" idx="12"/>
          </p:nvPr>
        </p:nvSpPr>
        <p:spPr/>
        <p:txBody>
          <a:bodyPr/>
          <a:lstStyle/>
          <a:p>
            <a:fld id="{D643A852-0206-46AC-B0EB-645612933129}" type="slidenum">
              <a:rPr lang="en-US" smtClean="0"/>
              <a:pPr/>
              <a:t>18</a:t>
            </a:fld>
            <a:endParaRPr lang="en-US" dirty="0"/>
          </a:p>
        </p:txBody>
      </p:sp>
      <p:sp>
        <p:nvSpPr>
          <p:cNvPr id="9" name="Footer Placeholder 8">
            <a:extLst>
              <a:ext uri="{FF2B5EF4-FFF2-40B4-BE49-F238E27FC236}">
                <a16:creationId xmlns:a16="http://schemas.microsoft.com/office/drawing/2014/main" id="{C0BEA3B6-351D-C8DB-D629-49C574E5D879}"/>
              </a:ext>
            </a:extLst>
          </p:cNvPr>
          <p:cNvSpPr>
            <a:spLocks noGrp="1"/>
          </p:cNvSpPr>
          <p:nvPr>
            <p:ph type="ftr" sz="quarter" idx="11"/>
          </p:nvPr>
        </p:nvSpPr>
        <p:spPr/>
        <p:txBody>
          <a:bodyPr/>
          <a:lstStyle/>
          <a:p>
            <a:r>
              <a:rPr lang="en-US"/>
              <a:t>Sample Footer Text</a:t>
            </a:r>
            <a:endParaRPr lang="en-US" dirty="0"/>
          </a:p>
        </p:txBody>
      </p:sp>
      <p:pic>
        <p:nvPicPr>
          <p:cNvPr id="17" name="Picture 16" descr="A poster of a child scout&#10;&#10;Description automatically generated">
            <a:extLst>
              <a:ext uri="{FF2B5EF4-FFF2-40B4-BE49-F238E27FC236}">
                <a16:creationId xmlns:a16="http://schemas.microsoft.com/office/drawing/2014/main" id="{B87B82B6-9C29-6377-2FF1-BF3508E4BE61}"/>
              </a:ext>
            </a:extLst>
          </p:cNvPr>
          <p:cNvPicPr>
            <a:picLocks noChangeAspect="1"/>
          </p:cNvPicPr>
          <p:nvPr/>
        </p:nvPicPr>
        <p:blipFill>
          <a:blip r:embed="rId3"/>
          <a:stretch>
            <a:fillRect/>
          </a:stretch>
        </p:blipFill>
        <p:spPr>
          <a:xfrm>
            <a:off x="2886519" y="959686"/>
            <a:ext cx="3612193" cy="5037257"/>
          </a:xfrm>
          <a:prstGeom prst="rect">
            <a:avLst/>
          </a:prstGeom>
        </p:spPr>
      </p:pic>
      <p:pic>
        <p:nvPicPr>
          <p:cNvPr id="19" name="Picture 18" descr="A poster of a child scout camp&#10;&#10;Description automatically generated">
            <a:extLst>
              <a:ext uri="{FF2B5EF4-FFF2-40B4-BE49-F238E27FC236}">
                <a16:creationId xmlns:a16="http://schemas.microsoft.com/office/drawing/2014/main" id="{F3A3F055-67BC-B0D0-D35C-3CD9E90BA51B}"/>
              </a:ext>
            </a:extLst>
          </p:cNvPr>
          <p:cNvPicPr>
            <a:picLocks noChangeAspect="1"/>
          </p:cNvPicPr>
          <p:nvPr/>
        </p:nvPicPr>
        <p:blipFill>
          <a:blip r:embed="rId4"/>
          <a:stretch>
            <a:fillRect/>
          </a:stretch>
        </p:blipFill>
        <p:spPr>
          <a:xfrm>
            <a:off x="703347" y="351897"/>
            <a:ext cx="3627434" cy="5098222"/>
          </a:xfrm>
          <a:prstGeom prst="rect">
            <a:avLst/>
          </a:prstGeom>
        </p:spPr>
      </p:pic>
      <p:pic>
        <p:nvPicPr>
          <p:cNvPr id="23" name="Picture 22" descr="A poster with images of kids&#10;&#10;Description automatically generated">
            <a:extLst>
              <a:ext uri="{FF2B5EF4-FFF2-40B4-BE49-F238E27FC236}">
                <a16:creationId xmlns:a16="http://schemas.microsoft.com/office/drawing/2014/main" id="{D4EFE515-B8AA-46DF-F2E2-3D21B4B9B313}"/>
              </a:ext>
            </a:extLst>
          </p:cNvPr>
          <p:cNvPicPr>
            <a:picLocks noChangeAspect="1"/>
          </p:cNvPicPr>
          <p:nvPr/>
        </p:nvPicPr>
        <p:blipFill>
          <a:blip r:embed="rId5"/>
          <a:stretch>
            <a:fillRect/>
          </a:stretch>
        </p:blipFill>
        <p:spPr>
          <a:xfrm>
            <a:off x="7053814" y="396875"/>
            <a:ext cx="3642676" cy="4671465"/>
          </a:xfrm>
          <a:prstGeom prst="rect">
            <a:avLst/>
          </a:prstGeom>
        </p:spPr>
      </p:pic>
      <p:sp>
        <p:nvSpPr>
          <p:cNvPr id="24" name="TextBox 23">
            <a:extLst>
              <a:ext uri="{FF2B5EF4-FFF2-40B4-BE49-F238E27FC236}">
                <a16:creationId xmlns:a16="http://schemas.microsoft.com/office/drawing/2014/main" id="{701E9C49-2BC0-9030-0BD1-B738F18C5110}"/>
              </a:ext>
            </a:extLst>
          </p:cNvPr>
          <p:cNvSpPr txBox="1"/>
          <p:nvPr/>
        </p:nvSpPr>
        <p:spPr>
          <a:xfrm>
            <a:off x="939248" y="6095999"/>
            <a:ext cx="5042452" cy="461665"/>
          </a:xfrm>
          <a:prstGeom prst="rect">
            <a:avLst/>
          </a:prstGeom>
          <a:noFill/>
        </p:spPr>
        <p:txBody>
          <a:bodyPr wrap="square" rtlCol="0">
            <a:spAutoFit/>
          </a:bodyPr>
          <a:lstStyle/>
          <a:p>
            <a:pPr algn="ctr"/>
            <a:r>
              <a:rPr lang="en-US" sz="2400" dirty="0">
                <a:solidFill>
                  <a:schemeClr val="bg2"/>
                </a:solidFill>
              </a:rPr>
              <a:t>Parent Flyer (1</a:t>
            </a:r>
            <a:r>
              <a:rPr lang="en-US" sz="2400" baseline="30000" dirty="0">
                <a:solidFill>
                  <a:schemeClr val="bg2"/>
                </a:solidFill>
              </a:rPr>
              <a:t>st</a:t>
            </a:r>
            <a:r>
              <a:rPr lang="en-US" sz="2400" dirty="0">
                <a:solidFill>
                  <a:schemeClr val="bg2"/>
                </a:solidFill>
              </a:rPr>
              <a:t> Flyer)</a:t>
            </a:r>
          </a:p>
        </p:txBody>
      </p:sp>
      <p:sp>
        <p:nvSpPr>
          <p:cNvPr id="25" name="TextBox 24">
            <a:extLst>
              <a:ext uri="{FF2B5EF4-FFF2-40B4-BE49-F238E27FC236}">
                <a16:creationId xmlns:a16="http://schemas.microsoft.com/office/drawing/2014/main" id="{7959D6E2-4767-1E5E-3787-1FB8A2B1D65E}"/>
              </a:ext>
            </a:extLst>
          </p:cNvPr>
          <p:cNvSpPr txBox="1"/>
          <p:nvPr/>
        </p:nvSpPr>
        <p:spPr>
          <a:xfrm>
            <a:off x="6964514" y="6095999"/>
            <a:ext cx="5042452" cy="461665"/>
          </a:xfrm>
          <a:prstGeom prst="rect">
            <a:avLst/>
          </a:prstGeom>
          <a:noFill/>
        </p:spPr>
        <p:txBody>
          <a:bodyPr wrap="square" rtlCol="0">
            <a:spAutoFit/>
          </a:bodyPr>
          <a:lstStyle/>
          <a:p>
            <a:pPr algn="ctr"/>
            <a:r>
              <a:rPr lang="en-US" sz="2400" dirty="0">
                <a:solidFill>
                  <a:schemeClr val="bg2"/>
                </a:solidFill>
              </a:rPr>
              <a:t>Youth Flyer (2</a:t>
            </a:r>
            <a:r>
              <a:rPr lang="en-US" sz="2400" baseline="30000" dirty="0">
                <a:solidFill>
                  <a:schemeClr val="bg2"/>
                </a:solidFill>
              </a:rPr>
              <a:t>nd</a:t>
            </a:r>
            <a:r>
              <a:rPr lang="en-US" sz="2400" dirty="0">
                <a:solidFill>
                  <a:schemeClr val="bg2"/>
                </a:solidFill>
              </a:rPr>
              <a:t> Flyer)</a:t>
            </a:r>
          </a:p>
        </p:txBody>
      </p:sp>
    </p:spTree>
    <p:extLst>
      <p:ext uri="{BB962C8B-B14F-4D97-AF65-F5344CB8AC3E}">
        <p14:creationId xmlns:p14="http://schemas.microsoft.com/office/powerpoint/2010/main" val="1578631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2F9090-5C14-E2F4-56EE-A0F6BC725B13}"/>
              </a:ext>
            </a:extLst>
          </p:cNvPr>
          <p:cNvSpPr>
            <a:spLocks noGrp="1"/>
          </p:cNvSpPr>
          <p:nvPr>
            <p:ph type="dt" sz="half" idx="10"/>
          </p:nvPr>
        </p:nvSpPr>
        <p:spPr/>
        <p:txBody>
          <a:bodyPr/>
          <a:lstStyle/>
          <a:p>
            <a:r>
              <a:rPr lang="en-US"/>
              <a:t>2/1/20XX</a:t>
            </a:r>
            <a:endParaRPr lang="en-US" dirty="0"/>
          </a:p>
        </p:txBody>
      </p:sp>
      <p:sp>
        <p:nvSpPr>
          <p:cNvPr id="4" name="Slide Number Placeholder 3">
            <a:extLst>
              <a:ext uri="{FF2B5EF4-FFF2-40B4-BE49-F238E27FC236}">
                <a16:creationId xmlns:a16="http://schemas.microsoft.com/office/drawing/2014/main" id="{40A16B8E-AEE3-FA84-4DEE-7DA3EAD574BE}"/>
              </a:ext>
            </a:extLst>
          </p:cNvPr>
          <p:cNvSpPr>
            <a:spLocks noGrp="1"/>
          </p:cNvSpPr>
          <p:nvPr>
            <p:ph type="sldNum" sz="quarter" idx="12"/>
          </p:nvPr>
        </p:nvSpPr>
        <p:spPr/>
        <p:txBody>
          <a:bodyPr/>
          <a:lstStyle/>
          <a:p>
            <a:fld id="{D643A852-0206-46AC-B0EB-645612933129}" type="slidenum">
              <a:rPr lang="en-US" smtClean="0"/>
              <a:pPr/>
              <a:t>19</a:t>
            </a:fld>
            <a:endParaRPr lang="en-US" dirty="0"/>
          </a:p>
        </p:txBody>
      </p:sp>
      <p:sp>
        <p:nvSpPr>
          <p:cNvPr id="9" name="Footer Placeholder 8">
            <a:extLst>
              <a:ext uri="{FF2B5EF4-FFF2-40B4-BE49-F238E27FC236}">
                <a16:creationId xmlns:a16="http://schemas.microsoft.com/office/drawing/2014/main" id="{A4A5DF20-FDC1-33FD-4096-C7446A0C9B39}"/>
              </a:ext>
            </a:extLst>
          </p:cNvPr>
          <p:cNvSpPr>
            <a:spLocks noGrp="1"/>
          </p:cNvSpPr>
          <p:nvPr>
            <p:ph type="ftr" sz="quarter" idx="11"/>
          </p:nvPr>
        </p:nvSpPr>
        <p:spPr/>
        <p:txBody>
          <a:bodyPr/>
          <a:lstStyle/>
          <a:p>
            <a:r>
              <a:rPr lang="en-US"/>
              <a:t>Sample Footer Text</a:t>
            </a:r>
            <a:endParaRPr lang="en-US" dirty="0"/>
          </a:p>
        </p:txBody>
      </p:sp>
      <p:pic>
        <p:nvPicPr>
          <p:cNvPr id="11" name="Picture 10" descr="A page of a brochure&#10;&#10;Description automatically generated">
            <a:extLst>
              <a:ext uri="{FF2B5EF4-FFF2-40B4-BE49-F238E27FC236}">
                <a16:creationId xmlns:a16="http://schemas.microsoft.com/office/drawing/2014/main" id="{0A323D6E-CA29-E793-6C16-A036C09AD5FC}"/>
              </a:ext>
            </a:extLst>
          </p:cNvPr>
          <p:cNvPicPr>
            <a:picLocks noChangeAspect="1"/>
          </p:cNvPicPr>
          <p:nvPr/>
        </p:nvPicPr>
        <p:blipFill>
          <a:blip r:embed="rId2"/>
          <a:stretch>
            <a:fillRect/>
          </a:stretch>
        </p:blipFill>
        <p:spPr>
          <a:xfrm>
            <a:off x="5863166" y="1163594"/>
            <a:ext cx="3589331" cy="4671465"/>
          </a:xfrm>
          <a:prstGeom prst="rect">
            <a:avLst/>
          </a:prstGeom>
        </p:spPr>
      </p:pic>
      <p:pic>
        <p:nvPicPr>
          <p:cNvPr id="13" name="Picture 12" descr="A close-up of a flyer&#10;&#10;Description automatically generated">
            <a:extLst>
              <a:ext uri="{FF2B5EF4-FFF2-40B4-BE49-F238E27FC236}">
                <a16:creationId xmlns:a16="http://schemas.microsoft.com/office/drawing/2014/main" id="{6B0AAD8E-53CF-D23B-80B4-8BA81AF297B8}"/>
              </a:ext>
            </a:extLst>
          </p:cNvPr>
          <p:cNvPicPr>
            <a:picLocks noChangeAspect="1"/>
          </p:cNvPicPr>
          <p:nvPr/>
        </p:nvPicPr>
        <p:blipFill>
          <a:blip r:embed="rId3"/>
          <a:stretch>
            <a:fillRect/>
          </a:stretch>
        </p:blipFill>
        <p:spPr>
          <a:xfrm>
            <a:off x="3217626" y="1641576"/>
            <a:ext cx="3596952" cy="4671465"/>
          </a:xfrm>
          <a:prstGeom prst="rect">
            <a:avLst/>
          </a:prstGeom>
        </p:spPr>
      </p:pic>
      <p:pic>
        <p:nvPicPr>
          <p:cNvPr id="15" name="Picture 14" descr="A person holding a bag and a map&#10;&#10;Description automatically generated">
            <a:extLst>
              <a:ext uri="{FF2B5EF4-FFF2-40B4-BE49-F238E27FC236}">
                <a16:creationId xmlns:a16="http://schemas.microsoft.com/office/drawing/2014/main" id="{1768D37B-764A-C829-CCB2-F6F71C38740D}"/>
              </a:ext>
            </a:extLst>
          </p:cNvPr>
          <p:cNvPicPr>
            <a:picLocks noChangeAspect="1"/>
          </p:cNvPicPr>
          <p:nvPr/>
        </p:nvPicPr>
        <p:blipFill rotWithShape="1">
          <a:blip r:embed="rId4"/>
          <a:srcRect t="23532"/>
          <a:stretch/>
        </p:blipFill>
        <p:spPr>
          <a:xfrm>
            <a:off x="8331732" y="1858617"/>
            <a:ext cx="3604572" cy="4597789"/>
          </a:xfrm>
          <a:prstGeom prst="rect">
            <a:avLst/>
          </a:prstGeom>
        </p:spPr>
      </p:pic>
      <p:pic>
        <p:nvPicPr>
          <p:cNvPr id="17" name="Picture 16" descr="A group of people holding a string&#10;&#10;Description automatically generated">
            <a:extLst>
              <a:ext uri="{FF2B5EF4-FFF2-40B4-BE49-F238E27FC236}">
                <a16:creationId xmlns:a16="http://schemas.microsoft.com/office/drawing/2014/main" id="{DF3048D9-5804-3AE8-633B-02F2528A38EB}"/>
              </a:ext>
            </a:extLst>
          </p:cNvPr>
          <p:cNvPicPr>
            <a:picLocks noChangeAspect="1"/>
          </p:cNvPicPr>
          <p:nvPr/>
        </p:nvPicPr>
        <p:blipFill>
          <a:blip r:embed="rId5"/>
          <a:stretch>
            <a:fillRect/>
          </a:stretch>
        </p:blipFill>
        <p:spPr>
          <a:xfrm>
            <a:off x="762000" y="943267"/>
            <a:ext cx="3627434" cy="4679085"/>
          </a:xfrm>
          <a:prstGeom prst="rect">
            <a:avLst/>
          </a:prstGeom>
        </p:spPr>
      </p:pic>
      <p:sp>
        <p:nvSpPr>
          <p:cNvPr id="18" name="TextBox 17">
            <a:extLst>
              <a:ext uri="{FF2B5EF4-FFF2-40B4-BE49-F238E27FC236}">
                <a16:creationId xmlns:a16="http://schemas.microsoft.com/office/drawing/2014/main" id="{A49391E5-B9AA-6AE1-8BE8-AB59E3943849}"/>
              </a:ext>
            </a:extLst>
          </p:cNvPr>
          <p:cNvSpPr txBox="1"/>
          <p:nvPr/>
        </p:nvSpPr>
        <p:spPr>
          <a:xfrm>
            <a:off x="5016102" y="302355"/>
            <a:ext cx="6020369" cy="707886"/>
          </a:xfrm>
          <a:prstGeom prst="rect">
            <a:avLst/>
          </a:prstGeom>
          <a:noFill/>
        </p:spPr>
        <p:txBody>
          <a:bodyPr wrap="square" rtlCol="0">
            <a:spAutoFit/>
          </a:bodyPr>
          <a:lstStyle/>
          <a:p>
            <a:r>
              <a:rPr lang="en-US" sz="4000" b="1" dirty="0">
                <a:solidFill>
                  <a:schemeClr val="bg2"/>
                </a:solidFill>
              </a:rPr>
              <a:t>Parent Orientation Guide</a:t>
            </a:r>
          </a:p>
        </p:txBody>
      </p:sp>
    </p:spTree>
    <p:extLst>
      <p:ext uri="{BB962C8B-B14F-4D97-AF65-F5344CB8AC3E}">
        <p14:creationId xmlns:p14="http://schemas.microsoft.com/office/powerpoint/2010/main" val="285893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10;&#10;Description automatically generated">
            <a:extLst>
              <a:ext uri="{FF2B5EF4-FFF2-40B4-BE49-F238E27FC236}">
                <a16:creationId xmlns:a16="http://schemas.microsoft.com/office/drawing/2014/main" id="{40D29AD6-FA02-8C06-588F-147248EE8B23}"/>
              </a:ext>
            </a:extLst>
          </p:cNvPr>
          <p:cNvPicPr>
            <a:picLocks noGrp="1" noChangeAspect="1"/>
          </p:cNvPicPr>
          <p:nvPr>
            <p:ph type="pic" sz="quarter" idx="13"/>
          </p:nvPr>
        </p:nvPicPr>
        <p:blipFill rotWithShape="1">
          <a:blip r:embed="rId3"/>
          <a:srcRect t="13299" r="1" b="1833"/>
          <a:stretch/>
        </p:blipFill>
        <p:spPr>
          <a:xfrm>
            <a:off x="4563753" y="0"/>
            <a:ext cx="7498498" cy="6405366"/>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sp>
        <p:nvSpPr>
          <p:cNvPr id="3" name="Title 2">
            <a:extLst>
              <a:ext uri="{FF2B5EF4-FFF2-40B4-BE49-F238E27FC236}">
                <a16:creationId xmlns:a16="http://schemas.microsoft.com/office/drawing/2014/main" id="{4DF2AB17-F1A5-82A8-2388-1EE6A6AAE100}"/>
              </a:ext>
            </a:extLst>
          </p:cNvPr>
          <p:cNvSpPr>
            <a:spLocks noGrp="1"/>
          </p:cNvSpPr>
          <p:nvPr>
            <p:ph type="title"/>
          </p:nvPr>
        </p:nvSpPr>
        <p:spPr>
          <a:xfrm>
            <a:off x="285225" y="2104007"/>
            <a:ext cx="3615655" cy="1775469"/>
          </a:xfrm>
        </p:spPr>
        <p:txBody>
          <a:bodyPr vert="horz" lIns="91440" tIns="45720" rIns="91440" bIns="45720" rtlCol="0" anchor="b" anchorCtr="0">
            <a:normAutofit fontScale="90000"/>
          </a:bodyPr>
          <a:lstStyle/>
          <a:p>
            <a:pPr algn="ctr"/>
            <a:r>
              <a:rPr lang="en-US" sz="5400" b="1" dirty="0">
                <a:solidFill>
                  <a:schemeClr val="bg1"/>
                </a:solidFill>
                <a:latin typeface="Arial Nova Cond" panose="020B0506020202020204" pitchFamily="34" charset="0"/>
              </a:rPr>
              <a:t>Welcome</a:t>
            </a:r>
            <a:br>
              <a:rPr lang="en-US" sz="5400" b="1" dirty="0">
                <a:solidFill>
                  <a:schemeClr val="bg1"/>
                </a:solidFill>
                <a:latin typeface="Arial Nova Cond" panose="020B0506020202020204" pitchFamily="34" charset="0"/>
              </a:rPr>
            </a:br>
            <a:r>
              <a:rPr lang="en-US" sz="5400" b="1" dirty="0">
                <a:solidFill>
                  <a:schemeClr val="bg1"/>
                </a:solidFill>
                <a:latin typeface="Arial Nova Cond" panose="020B0506020202020204" pitchFamily="34" charset="0"/>
              </a:rPr>
              <a:t>&amp; </a:t>
            </a:r>
            <a:br>
              <a:rPr lang="en-US" sz="5400" b="1" dirty="0">
                <a:solidFill>
                  <a:schemeClr val="bg1"/>
                </a:solidFill>
                <a:latin typeface="Arial Nova Cond" panose="020B0506020202020204" pitchFamily="34" charset="0"/>
              </a:rPr>
            </a:br>
            <a:r>
              <a:rPr lang="en-US" sz="5400" b="1" dirty="0">
                <a:solidFill>
                  <a:schemeClr val="bg1"/>
                </a:solidFill>
                <a:latin typeface="Arial Nova Cond" panose="020B0506020202020204" pitchFamily="34" charset="0"/>
              </a:rPr>
              <a:t>Introductions</a:t>
            </a:r>
          </a:p>
        </p:txBody>
      </p:sp>
    </p:spTree>
    <p:extLst>
      <p:ext uri="{BB962C8B-B14F-4D97-AF65-F5344CB8AC3E}">
        <p14:creationId xmlns:p14="http://schemas.microsoft.com/office/powerpoint/2010/main" val="212283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3D48023-3619-1C51-99F4-8DCEA083AC2F}"/>
              </a:ext>
            </a:extLst>
          </p:cNvPr>
          <p:cNvSpPr/>
          <p:nvPr/>
        </p:nvSpPr>
        <p:spPr>
          <a:xfrm>
            <a:off x="6583557" y="4800600"/>
            <a:ext cx="5298444" cy="533400"/>
          </a:xfrm>
          <a:prstGeom prst="rect">
            <a:avLst/>
          </a:prstGeom>
          <a:solidFill>
            <a:srgbClr val="FFD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BD0D507B-3965-5346-AB01-8DCC0E76285D}"/>
              </a:ext>
            </a:extLst>
          </p:cNvPr>
          <p:cNvSpPr>
            <a:spLocks noGrp="1"/>
          </p:cNvSpPr>
          <p:nvPr>
            <p:ph type="dt" sz="half" idx="10"/>
          </p:nvPr>
        </p:nvSpPr>
        <p:spPr/>
        <p:txBody>
          <a:bodyPr/>
          <a:lstStyle/>
          <a:p>
            <a:r>
              <a:rPr lang="en-US"/>
              <a:t>2/1/20XX</a:t>
            </a:r>
            <a:endParaRPr lang="en-US" dirty="0"/>
          </a:p>
        </p:txBody>
      </p:sp>
      <p:sp>
        <p:nvSpPr>
          <p:cNvPr id="4" name="Slide Number Placeholder 3">
            <a:extLst>
              <a:ext uri="{FF2B5EF4-FFF2-40B4-BE49-F238E27FC236}">
                <a16:creationId xmlns:a16="http://schemas.microsoft.com/office/drawing/2014/main" id="{9100D7BE-FB66-D763-D951-FC0C49464BBC}"/>
              </a:ext>
            </a:extLst>
          </p:cNvPr>
          <p:cNvSpPr>
            <a:spLocks noGrp="1"/>
          </p:cNvSpPr>
          <p:nvPr>
            <p:ph type="sldNum" sz="quarter" idx="12"/>
          </p:nvPr>
        </p:nvSpPr>
        <p:spPr/>
        <p:txBody>
          <a:bodyPr/>
          <a:lstStyle/>
          <a:p>
            <a:fld id="{D643A852-0206-46AC-B0EB-645612933129}" type="slidenum">
              <a:rPr lang="en-US" smtClean="0"/>
              <a:pPr/>
              <a:t>20</a:t>
            </a:fld>
            <a:endParaRPr lang="en-US" dirty="0"/>
          </a:p>
        </p:txBody>
      </p:sp>
      <p:sp>
        <p:nvSpPr>
          <p:cNvPr id="9" name="Footer Placeholder 8">
            <a:extLst>
              <a:ext uri="{FF2B5EF4-FFF2-40B4-BE49-F238E27FC236}">
                <a16:creationId xmlns:a16="http://schemas.microsoft.com/office/drawing/2014/main" id="{31C3F181-5679-85F6-11F7-A9B02335BFCB}"/>
              </a:ext>
            </a:extLst>
          </p:cNvPr>
          <p:cNvSpPr>
            <a:spLocks noGrp="1"/>
          </p:cNvSpPr>
          <p:nvPr>
            <p:ph type="ftr" sz="quarter" idx="11"/>
          </p:nvPr>
        </p:nvSpPr>
        <p:spPr/>
        <p:txBody>
          <a:bodyPr/>
          <a:lstStyle/>
          <a:p>
            <a:r>
              <a:rPr lang="en-US"/>
              <a:t>Sample Footer Text</a:t>
            </a:r>
            <a:endParaRPr lang="en-US" dirty="0"/>
          </a:p>
        </p:txBody>
      </p:sp>
      <p:sp>
        <p:nvSpPr>
          <p:cNvPr id="10" name="TextBox 9">
            <a:extLst>
              <a:ext uri="{FF2B5EF4-FFF2-40B4-BE49-F238E27FC236}">
                <a16:creationId xmlns:a16="http://schemas.microsoft.com/office/drawing/2014/main" id="{766C3498-04AB-950F-E88F-17990E13AD05}"/>
              </a:ext>
            </a:extLst>
          </p:cNvPr>
          <p:cNvSpPr txBox="1"/>
          <p:nvPr/>
        </p:nvSpPr>
        <p:spPr>
          <a:xfrm>
            <a:off x="933450" y="590550"/>
            <a:ext cx="4248150" cy="769441"/>
          </a:xfrm>
          <a:prstGeom prst="rect">
            <a:avLst/>
          </a:prstGeom>
          <a:noFill/>
        </p:spPr>
        <p:txBody>
          <a:bodyPr wrap="square" rtlCol="0">
            <a:spAutoFit/>
          </a:bodyPr>
          <a:lstStyle/>
          <a:p>
            <a:pPr algn="ctr"/>
            <a:r>
              <a:rPr lang="en-US" sz="4400" b="1" dirty="0">
                <a:solidFill>
                  <a:schemeClr val="bg2"/>
                </a:solidFill>
              </a:rPr>
              <a:t>Posters</a:t>
            </a:r>
          </a:p>
        </p:txBody>
      </p:sp>
      <p:sp>
        <p:nvSpPr>
          <p:cNvPr id="11" name="TextBox 10">
            <a:extLst>
              <a:ext uri="{FF2B5EF4-FFF2-40B4-BE49-F238E27FC236}">
                <a16:creationId xmlns:a16="http://schemas.microsoft.com/office/drawing/2014/main" id="{49F69E46-B0C0-085D-CFB3-10348A2418A5}"/>
              </a:ext>
            </a:extLst>
          </p:cNvPr>
          <p:cNvSpPr txBox="1"/>
          <p:nvPr/>
        </p:nvSpPr>
        <p:spPr>
          <a:xfrm>
            <a:off x="7181850" y="590550"/>
            <a:ext cx="4248150" cy="769441"/>
          </a:xfrm>
          <a:prstGeom prst="rect">
            <a:avLst/>
          </a:prstGeom>
          <a:noFill/>
        </p:spPr>
        <p:txBody>
          <a:bodyPr wrap="square" rtlCol="0">
            <a:spAutoFit/>
          </a:bodyPr>
          <a:lstStyle/>
          <a:p>
            <a:pPr algn="ctr"/>
            <a:r>
              <a:rPr lang="en-US" sz="4400" b="1" dirty="0">
                <a:solidFill>
                  <a:schemeClr val="bg2"/>
                </a:solidFill>
              </a:rPr>
              <a:t>Yard Signs</a:t>
            </a:r>
          </a:p>
        </p:txBody>
      </p:sp>
      <p:pic>
        <p:nvPicPr>
          <p:cNvPr id="13" name="Picture 12" descr="A poster of a child scout camp&#10;&#10;Description automatically generated">
            <a:extLst>
              <a:ext uri="{FF2B5EF4-FFF2-40B4-BE49-F238E27FC236}">
                <a16:creationId xmlns:a16="http://schemas.microsoft.com/office/drawing/2014/main" id="{12E4DF58-9302-4223-6C3B-07CEA0446EB1}"/>
              </a:ext>
            </a:extLst>
          </p:cNvPr>
          <p:cNvPicPr>
            <a:picLocks noChangeAspect="1"/>
          </p:cNvPicPr>
          <p:nvPr/>
        </p:nvPicPr>
        <p:blipFill>
          <a:blip r:embed="rId2"/>
          <a:stretch>
            <a:fillRect/>
          </a:stretch>
        </p:blipFill>
        <p:spPr>
          <a:xfrm>
            <a:off x="1243808" y="1359991"/>
            <a:ext cx="3627434" cy="5098222"/>
          </a:xfrm>
          <a:prstGeom prst="rect">
            <a:avLst/>
          </a:prstGeom>
        </p:spPr>
      </p:pic>
      <p:pic>
        <p:nvPicPr>
          <p:cNvPr id="15" name="Picture 14" descr="A yellow and blue sign with blue text&#10;&#10;Description automatically generated">
            <a:extLst>
              <a:ext uri="{FF2B5EF4-FFF2-40B4-BE49-F238E27FC236}">
                <a16:creationId xmlns:a16="http://schemas.microsoft.com/office/drawing/2014/main" id="{22502B41-664F-B580-17B7-041B16D01D22}"/>
              </a:ext>
            </a:extLst>
          </p:cNvPr>
          <p:cNvPicPr>
            <a:picLocks noChangeAspect="1"/>
          </p:cNvPicPr>
          <p:nvPr/>
        </p:nvPicPr>
        <p:blipFill>
          <a:blip r:embed="rId3"/>
          <a:stretch>
            <a:fillRect/>
          </a:stretch>
        </p:blipFill>
        <p:spPr>
          <a:xfrm>
            <a:off x="6583558" y="2472287"/>
            <a:ext cx="5298443" cy="2524035"/>
          </a:xfrm>
          <a:prstGeom prst="rect">
            <a:avLst/>
          </a:prstGeom>
        </p:spPr>
      </p:pic>
      <p:sp>
        <p:nvSpPr>
          <p:cNvPr id="16" name="Rectangle 15">
            <a:extLst>
              <a:ext uri="{FF2B5EF4-FFF2-40B4-BE49-F238E27FC236}">
                <a16:creationId xmlns:a16="http://schemas.microsoft.com/office/drawing/2014/main" id="{F25C3076-7D86-57B8-E032-A9D9AEA414FA}"/>
              </a:ext>
            </a:extLst>
          </p:cNvPr>
          <p:cNvSpPr/>
          <p:nvPr/>
        </p:nvSpPr>
        <p:spPr>
          <a:xfrm>
            <a:off x="6583561" y="4381500"/>
            <a:ext cx="5298440" cy="65231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220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D86E65-4001-4952-6543-C28DA00DCD52}"/>
              </a:ext>
            </a:extLst>
          </p:cNvPr>
          <p:cNvSpPr>
            <a:spLocks noGrp="1"/>
          </p:cNvSpPr>
          <p:nvPr>
            <p:ph type="dt" sz="half" idx="10"/>
          </p:nvPr>
        </p:nvSpPr>
        <p:spPr/>
        <p:txBody>
          <a:bodyPr/>
          <a:lstStyle/>
          <a:p>
            <a:r>
              <a:rPr lang="en-US"/>
              <a:t>2/1/20XX</a:t>
            </a:r>
            <a:endParaRPr lang="en-US" dirty="0"/>
          </a:p>
        </p:txBody>
      </p:sp>
      <p:sp>
        <p:nvSpPr>
          <p:cNvPr id="4" name="Slide Number Placeholder 3">
            <a:extLst>
              <a:ext uri="{FF2B5EF4-FFF2-40B4-BE49-F238E27FC236}">
                <a16:creationId xmlns:a16="http://schemas.microsoft.com/office/drawing/2014/main" id="{D04285F9-C8E7-BAB1-8089-861110072FC1}"/>
              </a:ext>
            </a:extLst>
          </p:cNvPr>
          <p:cNvSpPr>
            <a:spLocks noGrp="1"/>
          </p:cNvSpPr>
          <p:nvPr>
            <p:ph type="sldNum" sz="quarter" idx="12"/>
          </p:nvPr>
        </p:nvSpPr>
        <p:spPr/>
        <p:txBody>
          <a:bodyPr/>
          <a:lstStyle/>
          <a:p>
            <a:fld id="{D643A852-0206-46AC-B0EB-645612933129}" type="slidenum">
              <a:rPr lang="en-US" smtClean="0"/>
              <a:pPr/>
              <a:t>21</a:t>
            </a:fld>
            <a:endParaRPr lang="en-US" dirty="0"/>
          </a:p>
        </p:txBody>
      </p:sp>
      <p:sp>
        <p:nvSpPr>
          <p:cNvPr id="9" name="Footer Placeholder 8">
            <a:extLst>
              <a:ext uri="{FF2B5EF4-FFF2-40B4-BE49-F238E27FC236}">
                <a16:creationId xmlns:a16="http://schemas.microsoft.com/office/drawing/2014/main" id="{1223E8E4-50DD-E694-8E44-1E43824F750F}"/>
              </a:ext>
            </a:extLst>
          </p:cNvPr>
          <p:cNvSpPr>
            <a:spLocks noGrp="1"/>
          </p:cNvSpPr>
          <p:nvPr>
            <p:ph type="ftr" sz="quarter" idx="11"/>
          </p:nvPr>
        </p:nvSpPr>
        <p:spPr/>
        <p:txBody>
          <a:bodyPr/>
          <a:lstStyle/>
          <a:p>
            <a:r>
              <a:rPr lang="en-US"/>
              <a:t>Sample Footer Text</a:t>
            </a:r>
            <a:endParaRPr lang="en-US" dirty="0"/>
          </a:p>
        </p:txBody>
      </p:sp>
      <p:sp>
        <p:nvSpPr>
          <p:cNvPr id="10" name="TextBox 9">
            <a:extLst>
              <a:ext uri="{FF2B5EF4-FFF2-40B4-BE49-F238E27FC236}">
                <a16:creationId xmlns:a16="http://schemas.microsoft.com/office/drawing/2014/main" id="{0BB88F57-90BC-F0F9-2E29-1612662F97DF}"/>
              </a:ext>
            </a:extLst>
          </p:cNvPr>
          <p:cNvSpPr txBox="1"/>
          <p:nvPr/>
        </p:nvSpPr>
        <p:spPr>
          <a:xfrm>
            <a:off x="1074656" y="766719"/>
            <a:ext cx="4430598" cy="646331"/>
          </a:xfrm>
          <a:prstGeom prst="rect">
            <a:avLst/>
          </a:prstGeom>
          <a:noFill/>
        </p:spPr>
        <p:txBody>
          <a:bodyPr wrap="square" rtlCol="0">
            <a:spAutoFit/>
          </a:bodyPr>
          <a:lstStyle/>
          <a:p>
            <a:pPr algn="ctr"/>
            <a:r>
              <a:rPr lang="en-US" sz="3600" b="1" dirty="0">
                <a:solidFill>
                  <a:schemeClr val="bg2"/>
                </a:solidFill>
              </a:rPr>
              <a:t>Fall Adventure Ticket</a:t>
            </a:r>
          </a:p>
        </p:txBody>
      </p:sp>
      <p:sp>
        <p:nvSpPr>
          <p:cNvPr id="11" name="TextBox 10">
            <a:extLst>
              <a:ext uri="{FF2B5EF4-FFF2-40B4-BE49-F238E27FC236}">
                <a16:creationId xmlns:a16="http://schemas.microsoft.com/office/drawing/2014/main" id="{CED22CDD-7883-01B2-8625-ED87A3A47B7D}"/>
              </a:ext>
            </a:extLst>
          </p:cNvPr>
          <p:cNvSpPr txBox="1"/>
          <p:nvPr/>
        </p:nvSpPr>
        <p:spPr>
          <a:xfrm>
            <a:off x="6760590" y="766718"/>
            <a:ext cx="4430598" cy="646331"/>
          </a:xfrm>
          <a:prstGeom prst="rect">
            <a:avLst/>
          </a:prstGeom>
          <a:noFill/>
        </p:spPr>
        <p:txBody>
          <a:bodyPr wrap="square" rtlCol="0">
            <a:spAutoFit/>
          </a:bodyPr>
          <a:lstStyle/>
          <a:p>
            <a:pPr algn="ctr"/>
            <a:r>
              <a:rPr lang="en-US" sz="3600" b="1" dirty="0">
                <a:solidFill>
                  <a:schemeClr val="bg2"/>
                </a:solidFill>
              </a:rPr>
              <a:t>Balsa Wood Airplane</a:t>
            </a:r>
          </a:p>
        </p:txBody>
      </p:sp>
      <p:pic>
        <p:nvPicPr>
          <p:cNvPr id="13" name="Picture 12" descr="A group of children shooting a bow and arrow&#10;&#10;Description automatically generated">
            <a:extLst>
              <a:ext uri="{FF2B5EF4-FFF2-40B4-BE49-F238E27FC236}">
                <a16:creationId xmlns:a16="http://schemas.microsoft.com/office/drawing/2014/main" id="{4F55668D-B62C-EB72-F2D8-B3695E6ABAC0}"/>
              </a:ext>
            </a:extLst>
          </p:cNvPr>
          <p:cNvPicPr>
            <a:picLocks noChangeAspect="1"/>
          </p:cNvPicPr>
          <p:nvPr/>
        </p:nvPicPr>
        <p:blipFill>
          <a:blip r:embed="rId2"/>
          <a:stretch>
            <a:fillRect/>
          </a:stretch>
        </p:blipFill>
        <p:spPr>
          <a:xfrm>
            <a:off x="1366077" y="4228118"/>
            <a:ext cx="3847755" cy="1922712"/>
          </a:xfrm>
          <a:prstGeom prst="rect">
            <a:avLst/>
          </a:prstGeom>
        </p:spPr>
      </p:pic>
      <p:pic>
        <p:nvPicPr>
          <p:cNvPr id="15" name="Picture 14" descr="A child in a uniform making a science experiment&#10;&#10;Description automatically generated">
            <a:extLst>
              <a:ext uri="{FF2B5EF4-FFF2-40B4-BE49-F238E27FC236}">
                <a16:creationId xmlns:a16="http://schemas.microsoft.com/office/drawing/2014/main" id="{B9C7E762-CB66-1B53-F15D-C9DFE362DE78}"/>
              </a:ext>
            </a:extLst>
          </p:cNvPr>
          <p:cNvPicPr>
            <a:picLocks noChangeAspect="1"/>
          </p:cNvPicPr>
          <p:nvPr/>
        </p:nvPicPr>
        <p:blipFill>
          <a:blip r:embed="rId3"/>
          <a:stretch>
            <a:fillRect/>
          </a:stretch>
        </p:blipFill>
        <p:spPr>
          <a:xfrm>
            <a:off x="1346413" y="1941879"/>
            <a:ext cx="3845424" cy="1922712"/>
          </a:xfrm>
          <a:prstGeom prst="rect">
            <a:avLst/>
          </a:prstGeom>
        </p:spPr>
      </p:pic>
      <p:pic>
        <p:nvPicPr>
          <p:cNvPr id="17" name="Picture 16" descr="A model of a plane&#10;&#10;Description automatically generated">
            <a:extLst>
              <a:ext uri="{FF2B5EF4-FFF2-40B4-BE49-F238E27FC236}">
                <a16:creationId xmlns:a16="http://schemas.microsoft.com/office/drawing/2014/main" id="{A9980BCA-EE00-87C4-68D5-43E3E0D53B01}"/>
              </a:ext>
            </a:extLst>
          </p:cNvPr>
          <p:cNvPicPr>
            <a:picLocks noChangeAspect="1"/>
          </p:cNvPicPr>
          <p:nvPr/>
        </p:nvPicPr>
        <p:blipFill>
          <a:blip r:embed="rId4"/>
          <a:stretch>
            <a:fillRect/>
          </a:stretch>
        </p:blipFill>
        <p:spPr>
          <a:xfrm>
            <a:off x="6767351" y="1941879"/>
            <a:ext cx="4848806" cy="3294941"/>
          </a:xfrm>
          <a:prstGeom prst="rect">
            <a:avLst/>
          </a:prstGeom>
        </p:spPr>
      </p:pic>
    </p:spTree>
    <p:extLst>
      <p:ext uri="{BB962C8B-B14F-4D97-AF65-F5344CB8AC3E}">
        <p14:creationId xmlns:p14="http://schemas.microsoft.com/office/powerpoint/2010/main" val="212047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955-1212-4DD5-0F96-367A8BB755A3}"/>
              </a:ext>
            </a:extLst>
          </p:cNvPr>
          <p:cNvSpPr>
            <a:spLocks noGrp="1"/>
          </p:cNvSpPr>
          <p:nvPr>
            <p:ph type="title"/>
          </p:nvPr>
        </p:nvSpPr>
        <p:spPr>
          <a:xfrm>
            <a:off x="675822" y="258534"/>
            <a:ext cx="4400549" cy="905060"/>
          </a:xfrm>
        </p:spPr>
        <p:txBody>
          <a:bodyPr vert="horz" lIns="91440" tIns="45720" rIns="91440" bIns="45720" rtlCol="0" anchor="b" anchorCtr="0">
            <a:noAutofit/>
          </a:bodyPr>
          <a:lstStyle/>
          <a:p>
            <a:pPr algn="ctr"/>
            <a:r>
              <a:rPr lang="en-US" sz="6400" b="1" kern="1200" dirty="0">
                <a:solidFill>
                  <a:schemeClr val="tx1"/>
                </a:solidFill>
                <a:latin typeface="Arial Nova Cond" panose="020B0506020202020204" pitchFamily="34" charset="0"/>
              </a:rPr>
              <a:t>Be A Scout</a:t>
            </a:r>
          </a:p>
        </p:txBody>
      </p:sp>
      <p:sp>
        <p:nvSpPr>
          <p:cNvPr id="4" name="Slide Number Placeholder 3">
            <a:extLst>
              <a:ext uri="{FF2B5EF4-FFF2-40B4-BE49-F238E27FC236}">
                <a16:creationId xmlns:a16="http://schemas.microsoft.com/office/drawing/2014/main" id="{53938D2F-27B4-7D89-2BF5-CAF2A9CB0D3A}"/>
              </a:ext>
            </a:extLst>
          </p:cNvPr>
          <p:cNvSpPr>
            <a:spLocks noGrp="1"/>
          </p:cNvSpPr>
          <p:nvPr>
            <p:ph type="sldNum" sz="quarter" idx="12"/>
          </p:nvPr>
        </p:nvSpPr>
        <p:spPr/>
        <p:txBody>
          <a:bodyPr vert="horz" lIns="91440" tIns="45720" rIns="91440" bIns="45720" rtlCol="0" anchor="t" anchorCtr="0">
            <a:normAutofit/>
          </a:bodyPr>
          <a:lstStyle/>
          <a:p>
            <a:pPr>
              <a:spcAft>
                <a:spcPts val="600"/>
              </a:spcAft>
            </a:pPr>
            <a:fld id="{D643A852-0206-46AC-B0EB-645612933129}" type="slidenum">
              <a:rPr lang="en-US">
                <a:solidFill>
                  <a:srgbClr val="FFFFFF"/>
                </a:solidFill>
              </a:rPr>
              <a:pPr>
                <a:spcAft>
                  <a:spcPts val="600"/>
                </a:spcAft>
              </a:pPr>
              <a:t>22</a:t>
            </a:fld>
            <a:endParaRPr lang="en-US">
              <a:solidFill>
                <a:srgbClr val="FFFFFF"/>
              </a:solidFill>
            </a:endParaRPr>
          </a:p>
        </p:txBody>
      </p:sp>
      <p:sp>
        <p:nvSpPr>
          <p:cNvPr id="5" name="Text Placeholder 4">
            <a:extLst>
              <a:ext uri="{FF2B5EF4-FFF2-40B4-BE49-F238E27FC236}">
                <a16:creationId xmlns:a16="http://schemas.microsoft.com/office/drawing/2014/main" id="{AD591193-CCE9-0A94-794E-20E052739F7C}"/>
              </a:ext>
            </a:extLst>
          </p:cNvPr>
          <p:cNvSpPr>
            <a:spLocks noGrp="1"/>
          </p:cNvSpPr>
          <p:nvPr>
            <p:ph type="body" sz="quarter" idx="16"/>
          </p:nvPr>
        </p:nvSpPr>
        <p:spPr>
          <a:xfrm>
            <a:off x="130941" y="1348755"/>
            <a:ext cx="5610149" cy="4551936"/>
          </a:xfrm>
        </p:spPr>
        <p:txBody>
          <a:bodyPr vert="horz" lIns="91440" tIns="45720" rIns="91440" bIns="45720" rtlCol="0" anchor="t">
            <a:noAutofit/>
          </a:bodyPr>
          <a:lstStyle/>
          <a:p>
            <a:r>
              <a:rPr lang="en-US" dirty="0">
                <a:solidFill>
                  <a:schemeClr val="tx1"/>
                </a:solidFill>
              </a:rPr>
              <a:t>Your unit’s Cubmaster, Scoutmaster, Crew Advisor, Committee Chair, or Charter Rep. has the ability to update and manage the pin by logging on to </a:t>
            </a:r>
            <a:r>
              <a:rPr lang="en-US" dirty="0">
                <a:solidFill>
                  <a:schemeClr val="tx1"/>
                </a:solidFill>
                <a:hlinkClick r:id="rId2"/>
              </a:rPr>
              <a:t>my.scouting.org</a:t>
            </a:r>
            <a:endParaRPr lang="en-US" dirty="0">
              <a:solidFill>
                <a:schemeClr val="tx1"/>
              </a:solidFill>
            </a:endParaRPr>
          </a:p>
          <a:p>
            <a:endParaRPr lang="en-US" dirty="0">
              <a:solidFill>
                <a:schemeClr val="tx1"/>
              </a:solidFill>
            </a:endParaRPr>
          </a:p>
          <a:p>
            <a:pPr indent="-228600">
              <a:buFont typeface="Arial" panose="020B0604020202020204" pitchFamily="34" charset="0"/>
              <a:buChar char="•"/>
            </a:pPr>
            <a:r>
              <a:rPr lang="en-US" dirty="0">
                <a:solidFill>
                  <a:schemeClr val="tx1"/>
                </a:solidFill>
              </a:rPr>
              <a:t>4 quick steps to be on your way to updating your pin:</a:t>
            </a:r>
          </a:p>
          <a:p>
            <a:pPr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r>
              <a:rPr lang="en-US" dirty="0">
                <a:solidFill>
                  <a:schemeClr val="tx1"/>
                </a:solidFill>
              </a:rPr>
              <a:t>Creating an account, logging on to </a:t>
            </a:r>
            <a:r>
              <a:rPr lang="en-US" dirty="0">
                <a:solidFill>
                  <a:schemeClr val="tx1"/>
                </a:solidFill>
                <a:hlinkClick r:id="rId2"/>
              </a:rPr>
              <a:t>my.scouting.org</a:t>
            </a:r>
            <a:endParaRPr lang="en-US" dirty="0">
              <a:solidFill>
                <a:schemeClr val="tx1"/>
              </a:solidFill>
            </a:endParaRPr>
          </a:p>
          <a:p>
            <a:pPr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r>
              <a:rPr lang="en-US" dirty="0">
                <a:solidFill>
                  <a:schemeClr val="tx1"/>
                </a:solidFill>
              </a:rPr>
              <a:t>Go to “Menu” at the top left of the home page and then click your unit number.</a:t>
            </a:r>
          </a:p>
          <a:p>
            <a:pPr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r>
              <a:rPr lang="en-US" dirty="0">
                <a:solidFill>
                  <a:schemeClr val="tx1"/>
                </a:solidFill>
              </a:rPr>
              <a:t>Click “Organization Manager” and select “unit pin”</a:t>
            </a:r>
          </a:p>
          <a:p>
            <a:pPr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r>
              <a:rPr lang="en-US" dirty="0">
                <a:solidFill>
                  <a:schemeClr val="tx1"/>
                </a:solidFill>
              </a:rPr>
              <a:t>Update your unit’s information</a:t>
            </a:r>
          </a:p>
        </p:txBody>
      </p:sp>
      <p:sp>
        <p:nvSpPr>
          <p:cNvPr id="9" name="Footer Placeholder 8">
            <a:extLst>
              <a:ext uri="{FF2B5EF4-FFF2-40B4-BE49-F238E27FC236}">
                <a16:creationId xmlns:a16="http://schemas.microsoft.com/office/drawing/2014/main" id="{19FBADF3-C8C3-DB6B-81F7-314120EC04C6}"/>
              </a:ext>
            </a:extLst>
          </p:cNvPr>
          <p:cNvSpPr>
            <a:spLocks noGrp="1"/>
          </p:cNvSpPr>
          <p:nvPr>
            <p:ph type="ftr" sz="quarter" idx="11"/>
          </p:nvPr>
        </p:nvSpPr>
        <p:spPr/>
        <p:txBody>
          <a:bodyPr vert="horz" lIns="91440" tIns="45720" rIns="91440" bIns="45720" rtlCol="0" anchor="t" anchorCtr="0">
            <a:normAutofit/>
          </a:bodyPr>
          <a:lstStyle/>
          <a:p>
            <a:pPr>
              <a:spcAft>
                <a:spcPts val="600"/>
              </a:spcAft>
            </a:pPr>
            <a:r>
              <a:rPr lang="en-US" kern="1200">
                <a:solidFill>
                  <a:srgbClr val="FFFFFF"/>
                </a:solidFill>
                <a:latin typeface="+mn-lt"/>
                <a:ea typeface="+mn-ea"/>
                <a:cs typeface="+mn-cs"/>
              </a:rPr>
              <a:t>Sample Footer Text</a:t>
            </a:r>
          </a:p>
        </p:txBody>
      </p:sp>
      <p:pic>
        <p:nvPicPr>
          <p:cNvPr id="12" name="Picture 11" descr="Icon&#10;&#10;Description automatically generated">
            <a:extLst>
              <a:ext uri="{FF2B5EF4-FFF2-40B4-BE49-F238E27FC236}">
                <a16:creationId xmlns:a16="http://schemas.microsoft.com/office/drawing/2014/main" id="{93873108-DAF0-4C7A-1654-E565632473D5}"/>
              </a:ext>
            </a:extLst>
          </p:cNvPr>
          <p:cNvPicPr>
            <a:picLocks noChangeAspect="1"/>
          </p:cNvPicPr>
          <p:nvPr/>
        </p:nvPicPr>
        <p:blipFill rotWithShape="1">
          <a:blip r:embed="rId3"/>
          <a:srcRect l="12549" r="15850"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spTree>
    <p:extLst>
      <p:ext uri="{BB962C8B-B14F-4D97-AF65-F5344CB8AC3E}">
        <p14:creationId xmlns:p14="http://schemas.microsoft.com/office/powerpoint/2010/main" val="88827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18E04-7510-F447-E8CB-5477A431FA2F}"/>
              </a:ext>
            </a:extLst>
          </p:cNvPr>
          <p:cNvSpPr>
            <a:spLocks noGrp="1"/>
          </p:cNvSpPr>
          <p:nvPr>
            <p:ph type="title"/>
          </p:nvPr>
        </p:nvSpPr>
        <p:spPr>
          <a:xfrm>
            <a:off x="762000" y="918776"/>
            <a:ext cx="4571999" cy="1762280"/>
          </a:xfrm>
        </p:spPr>
        <p:txBody>
          <a:bodyPr vert="horz" lIns="91440" tIns="45720" rIns="91440" bIns="45720" rtlCol="0" anchor="b" anchorCtr="0">
            <a:normAutofit/>
          </a:bodyPr>
          <a:lstStyle/>
          <a:p>
            <a:pPr algn="ctr"/>
            <a:r>
              <a:rPr lang="en-US" sz="6000" b="1" kern="1200" dirty="0">
                <a:solidFill>
                  <a:schemeClr val="bg1"/>
                </a:solidFill>
                <a:latin typeface="+mn-lt"/>
                <a:ea typeface="+mj-ea"/>
                <a:cs typeface="+mj-cs"/>
              </a:rPr>
              <a:t>Safety </a:t>
            </a:r>
            <a:br>
              <a:rPr lang="en-US" sz="6000" b="1" kern="1200" dirty="0">
                <a:solidFill>
                  <a:schemeClr val="bg1"/>
                </a:solidFill>
                <a:latin typeface="+mn-lt"/>
                <a:ea typeface="+mj-ea"/>
                <a:cs typeface="+mj-cs"/>
              </a:rPr>
            </a:br>
            <a:r>
              <a:rPr lang="en-US" sz="6000" b="1" kern="1200" dirty="0">
                <a:solidFill>
                  <a:schemeClr val="bg1"/>
                </a:solidFill>
                <a:latin typeface="+mn-lt"/>
                <a:ea typeface="+mj-ea"/>
                <a:cs typeface="+mj-cs"/>
              </a:rPr>
              <a:t>Moment</a:t>
            </a:r>
          </a:p>
        </p:txBody>
      </p:sp>
      <p:sp>
        <p:nvSpPr>
          <p:cNvPr id="4" name="Text Placeholder 3">
            <a:extLst>
              <a:ext uri="{FF2B5EF4-FFF2-40B4-BE49-F238E27FC236}">
                <a16:creationId xmlns:a16="http://schemas.microsoft.com/office/drawing/2014/main" id="{1548BEED-CABA-CD4C-FDE1-631F9B5858F0}"/>
              </a:ext>
            </a:extLst>
          </p:cNvPr>
          <p:cNvSpPr>
            <a:spLocks noGrp="1"/>
          </p:cNvSpPr>
          <p:nvPr>
            <p:ph type="body" sz="quarter" idx="12"/>
          </p:nvPr>
        </p:nvSpPr>
        <p:spPr>
          <a:xfrm>
            <a:off x="762001" y="3047999"/>
            <a:ext cx="4571999" cy="3048001"/>
          </a:xfrm>
        </p:spPr>
        <p:txBody>
          <a:bodyPr vert="horz" lIns="91440" tIns="45720" rIns="91440" bIns="45720" rtlCol="0">
            <a:normAutofit/>
          </a:bodyPr>
          <a:lstStyle/>
          <a:p>
            <a:pPr>
              <a:buFont typeface="Arial" panose="020B0604020202020204" pitchFamily="34" charset="0"/>
              <a:buChar char="•"/>
            </a:pPr>
            <a:r>
              <a:rPr lang="en-US" u="sng" dirty="0">
                <a:solidFill>
                  <a:schemeClr val="tx1"/>
                </a:solidFill>
                <a:effectLst/>
                <a:hlinkClick r:id="rId3"/>
              </a:rPr>
              <a:t>https://www.scouting.org/health-and-safety/safety-moments/gss/</a:t>
            </a:r>
            <a:endParaRPr lang="en-US" u="sng" dirty="0">
              <a:solidFill>
                <a:schemeClr val="tx1"/>
              </a:solidFill>
              <a:effectLst/>
            </a:endParaRPr>
          </a:p>
          <a:p>
            <a:pPr>
              <a:buFont typeface="Arial" panose="020B0604020202020204" pitchFamily="34" charset="0"/>
              <a:buChar char="•"/>
            </a:pPr>
            <a:endParaRPr lang="en-US" dirty="0">
              <a:solidFill>
                <a:schemeClr val="tx1"/>
              </a:solidFill>
            </a:endParaRPr>
          </a:p>
        </p:txBody>
      </p:sp>
      <p:pic>
        <p:nvPicPr>
          <p:cNvPr id="2" name="Picture 1">
            <a:extLst>
              <a:ext uri="{FF2B5EF4-FFF2-40B4-BE49-F238E27FC236}">
                <a16:creationId xmlns:a16="http://schemas.microsoft.com/office/drawing/2014/main" id="{37F455A4-751C-F29C-6357-072A647F1D10}"/>
              </a:ext>
            </a:extLst>
          </p:cNvPr>
          <p:cNvPicPr>
            <a:picLocks noChangeAspect="1"/>
          </p:cNvPicPr>
          <p:nvPr/>
        </p:nvPicPr>
        <p:blipFill rotWithShape="1">
          <a:blip r:embed="rId4"/>
          <a:srcRect l="12993" r="13341" b="1"/>
          <a:stretch/>
        </p:blipFill>
        <p:spPr>
          <a:xfrm>
            <a:off x="7972423" y="125255"/>
            <a:ext cx="2447927" cy="3671887"/>
          </a:xfrm>
          <a:prstGeom prst="rect">
            <a:avLst/>
          </a:prstGeom>
        </p:spPr>
      </p:pic>
      <p:pic>
        <p:nvPicPr>
          <p:cNvPr id="5" name="Picture 4">
            <a:extLst>
              <a:ext uri="{FF2B5EF4-FFF2-40B4-BE49-F238E27FC236}">
                <a16:creationId xmlns:a16="http://schemas.microsoft.com/office/drawing/2014/main" id="{BCEC5C9C-858B-DC97-2FB4-CFD19452E6AB}"/>
              </a:ext>
            </a:extLst>
          </p:cNvPr>
          <p:cNvPicPr>
            <a:picLocks noChangeAspect="1"/>
          </p:cNvPicPr>
          <p:nvPr/>
        </p:nvPicPr>
        <p:blipFill>
          <a:blip r:embed="rId5"/>
          <a:stretch>
            <a:fillRect/>
          </a:stretch>
        </p:blipFill>
        <p:spPr>
          <a:xfrm>
            <a:off x="2743200" y="3922396"/>
            <a:ext cx="9305923" cy="2838305"/>
          </a:xfrm>
          <a:prstGeom prst="rect">
            <a:avLst/>
          </a:prstGeom>
        </p:spPr>
      </p:pic>
    </p:spTree>
    <p:extLst>
      <p:ext uri="{BB962C8B-B14F-4D97-AF65-F5344CB8AC3E}">
        <p14:creationId xmlns:p14="http://schemas.microsoft.com/office/powerpoint/2010/main" val="137273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itle 76">
            <a:extLst>
              <a:ext uri="{FF2B5EF4-FFF2-40B4-BE49-F238E27FC236}">
                <a16:creationId xmlns:a16="http://schemas.microsoft.com/office/drawing/2014/main" id="{813F1349-1355-486C-8AD4-41A5698F481E}"/>
              </a:ext>
            </a:extLst>
          </p:cNvPr>
          <p:cNvSpPr>
            <a:spLocks noGrp="1"/>
          </p:cNvSpPr>
          <p:nvPr>
            <p:ph type="title"/>
          </p:nvPr>
        </p:nvSpPr>
        <p:spPr>
          <a:xfrm>
            <a:off x="761999" y="1163595"/>
            <a:ext cx="6981218" cy="2855956"/>
          </a:xfrm>
        </p:spPr>
        <p:txBody>
          <a:bodyPr vert="horz" lIns="91440" tIns="45720" rIns="91440" bIns="45720" rtlCol="0" anchor="b" anchorCtr="0">
            <a:normAutofit/>
          </a:bodyPr>
          <a:lstStyle/>
          <a:p>
            <a:pPr algn="l">
              <a:spcBef>
                <a:spcPct val="0"/>
              </a:spcBef>
            </a:pPr>
            <a:r>
              <a:rPr lang="en-US" sz="6200" b="1" dirty="0">
                <a:solidFill>
                  <a:schemeClr val="bg1"/>
                </a:solidFill>
                <a:latin typeface="Calibri" panose="020F0502020204030204" pitchFamily="34" charset="0"/>
                <a:cs typeface="Calibri" panose="020F0502020204030204" pitchFamily="34" charset="0"/>
              </a:rPr>
              <a:t>Jason Pierce </a:t>
            </a:r>
            <a:br>
              <a:rPr lang="en-US" sz="6200" b="1" dirty="0">
                <a:solidFill>
                  <a:schemeClr val="bg1"/>
                </a:solidFill>
                <a:latin typeface="Calibri" panose="020F0502020204030204" pitchFamily="34" charset="0"/>
                <a:cs typeface="Calibri" panose="020F0502020204030204" pitchFamily="34" charset="0"/>
              </a:rPr>
            </a:br>
            <a:r>
              <a:rPr lang="en-US" sz="6200" b="1" dirty="0">
                <a:solidFill>
                  <a:schemeClr val="bg1"/>
                </a:solidFill>
                <a:latin typeface="Calibri" panose="020F0502020204030204" pitchFamily="34" charset="0"/>
                <a:cs typeface="Calibri" panose="020F0502020204030204" pitchFamily="34" charset="0"/>
              </a:rPr>
              <a:t>Scout Executive/CEO</a:t>
            </a:r>
          </a:p>
        </p:txBody>
      </p:sp>
      <p:pic>
        <p:nvPicPr>
          <p:cNvPr id="24" name="Picture Placeholder 23" descr="Logo&#10;&#10;Description automatically generated with low confidence">
            <a:extLst>
              <a:ext uri="{FF2B5EF4-FFF2-40B4-BE49-F238E27FC236}">
                <a16:creationId xmlns:a16="http://schemas.microsoft.com/office/drawing/2014/main" id="{B68CF17B-DDD9-40EE-32C0-032308621EFC}"/>
              </a:ext>
            </a:extLst>
          </p:cNvPr>
          <p:cNvPicPr>
            <a:picLocks noGrp="1" noChangeAspect="1"/>
          </p:cNvPicPr>
          <p:nvPr>
            <p:ph type="pic" sz="quarter" idx="13"/>
          </p:nvPr>
        </p:nvPicPr>
        <p:blipFill rotWithShape="1">
          <a:blip r:embed="rId4"/>
          <a:srcRect l="6898" r="7331"/>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84" name="Group 83">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85" name="Freeform: Shape 84">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87646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813F1349-1355-486C-8AD4-41A5698F481E}"/>
              </a:ext>
            </a:extLst>
          </p:cNvPr>
          <p:cNvSpPr>
            <a:spLocks noGrp="1"/>
          </p:cNvSpPr>
          <p:nvPr>
            <p:ph type="title"/>
          </p:nvPr>
        </p:nvSpPr>
        <p:spPr>
          <a:xfrm>
            <a:off x="3326860" y="1468472"/>
            <a:ext cx="8748407" cy="3730556"/>
          </a:xfrm>
        </p:spPr>
        <p:txBody>
          <a:bodyPr vert="horz" lIns="91440" tIns="45720" rIns="91440" bIns="45720" rtlCol="0" anchor="b" anchorCtr="0">
            <a:noAutofit/>
          </a:bodyPr>
          <a:lstStyle/>
          <a:p>
            <a:pPr>
              <a:spcBef>
                <a:spcPct val="0"/>
              </a:spcBef>
            </a:pPr>
            <a:r>
              <a:rPr lang="en-US" sz="4800" b="1" dirty="0">
                <a:solidFill>
                  <a:schemeClr val="bg1"/>
                </a:solidFill>
                <a:latin typeface="Calibri" panose="020F0502020204030204" pitchFamily="34" charset="0"/>
                <a:cs typeface="Calibri" panose="020F0502020204030204" pitchFamily="34" charset="0"/>
              </a:rPr>
              <a:t>LINCOLN HERITAGE COUNCIL’s </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TOTAL 2023 MEMBERSHIP GOAL:</a:t>
            </a:r>
            <a:br>
              <a:rPr lang="en-US" sz="4800" dirty="0">
                <a:solidFill>
                  <a:schemeClr val="bg1"/>
                </a:solidFill>
                <a:latin typeface="Calibri" panose="020F0502020204030204" pitchFamily="34" charset="0"/>
                <a:cs typeface="Calibri" panose="020F0502020204030204" pitchFamily="34" charset="0"/>
              </a:rPr>
            </a:br>
            <a:br>
              <a:rPr lang="en-US" sz="4800"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10,000 YOUTH!! </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Another 25% Growth in 2023!</a:t>
            </a:r>
            <a:br>
              <a:rPr lang="en-US" sz="4800" dirty="0">
                <a:solidFill>
                  <a:schemeClr val="bg1"/>
                </a:solidFill>
                <a:latin typeface="Calibri" panose="020F0502020204030204" pitchFamily="34" charset="0"/>
                <a:cs typeface="Calibri" panose="020F0502020204030204" pitchFamily="34" charset="0"/>
              </a:rPr>
            </a:br>
            <a:br>
              <a:rPr lang="en-US" sz="4800"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Every Kid Counts!</a:t>
            </a:r>
          </a:p>
        </p:txBody>
      </p:sp>
      <p:pic>
        <p:nvPicPr>
          <p:cNvPr id="24" name="Picture Placeholder 23" descr="Logo&#10;&#10;Description automatically generated with low confidence">
            <a:extLst>
              <a:ext uri="{FF2B5EF4-FFF2-40B4-BE49-F238E27FC236}">
                <a16:creationId xmlns:a16="http://schemas.microsoft.com/office/drawing/2014/main" id="{B68CF17B-DDD9-40EE-32C0-032308621EFC}"/>
              </a:ext>
            </a:extLst>
          </p:cNvPr>
          <p:cNvPicPr>
            <a:picLocks noGrp="1" noChangeAspect="1"/>
          </p:cNvPicPr>
          <p:nvPr>
            <p:ph type="pic" sz="quarter" idx="13"/>
          </p:nvPr>
        </p:nvPicPr>
        <p:blipFill rotWithShape="1">
          <a:blip r:embed="rId4"/>
          <a:srcRect t="15326" b="15326"/>
          <a:stretch/>
        </p:blipFill>
        <p:spPr>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spTree>
    <p:extLst>
      <p:ext uri="{BB962C8B-B14F-4D97-AF65-F5344CB8AC3E}">
        <p14:creationId xmlns:p14="http://schemas.microsoft.com/office/powerpoint/2010/main" val="48438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8D271D4-5FB8-4728-A6A8-6E5D09794434}"/>
              </a:ext>
            </a:extLst>
          </p:cNvPr>
          <p:cNvSpPr>
            <a:spLocks noGrp="1"/>
          </p:cNvSpPr>
          <p:nvPr>
            <p:ph type="dt" sz="half" idx="10"/>
          </p:nvPr>
        </p:nvSpPr>
        <p:spPr/>
        <p:txBody>
          <a:bodyPr vert="horz" lIns="91440" tIns="45720" rIns="91440" bIns="45720" rtlCol="0" anchor="b" anchorCtr="0">
            <a:normAutofit/>
          </a:bodyPr>
          <a:lstStyle/>
          <a:p>
            <a:pPr>
              <a:spcAft>
                <a:spcPts val="600"/>
              </a:spcAft>
            </a:pPr>
            <a:r>
              <a:rPr lang="en-US">
                <a:solidFill>
                  <a:srgbClr val="FFFFFF">
                    <a:alpha val="80000"/>
                  </a:srgbClr>
                </a:solidFill>
              </a:rPr>
              <a:t>2/1/20XX</a:t>
            </a:r>
          </a:p>
        </p:txBody>
      </p:sp>
      <p:pic>
        <p:nvPicPr>
          <p:cNvPr id="15" name="Picture Placeholder 14" descr="A graph showing the growth of the child scouts&#10;&#10;Description automatically generated">
            <a:extLst>
              <a:ext uri="{FF2B5EF4-FFF2-40B4-BE49-F238E27FC236}">
                <a16:creationId xmlns:a16="http://schemas.microsoft.com/office/drawing/2014/main" id="{33D7A561-4B1C-41C6-2B7E-DCBAF4DA9D22}"/>
              </a:ext>
            </a:extLst>
          </p:cNvPr>
          <p:cNvPicPr>
            <a:picLocks noGrp="1" noChangeAspect="1"/>
          </p:cNvPicPr>
          <p:nvPr>
            <p:ph type="pic" sz="quarter" idx="13"/>
          </p:nvPr>
        </p:nvPicPr>
        <p:blipFill rotWithShape="1">
          <a:blip r:embed="rId3"/>
          <a:srcRect t="9111" r="-11" b="-11"/>
          <a:stretch/>
        </p:blipFill>
        <p:spPr>
          <a:xfrm>
            <a:off x="20" y="10"/>
            <a:ext cx="12191980" cy="6857990"/>
          </a:xfrm>
          <a:prstGeom prst="rect">
            <a:avLst/>
          </a:prstGeom>
        </p:spPr>
      </p:pic>
      <p:sp>
        <p:nvSpPr>
          <p:cNvPr id="7" name="Slide Number Placeholder 6">
            <a:extLst>
              <a:ext uri="{FF2B5EF4-FFF2-40B4-BE49-F238E27FC236}">
                <a16:creationId xmlns:a16="http://schemas.microsoft.com/office/drawing/2014/main" id="{28F8F43C-7839-C267-5CAE-9F0B8661CF71}"/>
              </a:ext>
            </a:extLst>
          </p:cNvPr>
          <p:cNvSpPr>
            <a:spLocks noGrp="1"/>
          </p:cNvSpPr>
          <p:nvPr>
            <p:ph type="sldNum" sz="quarter" idx="12"/>
          </p:nvPr>
        </p:nvSpPr>
        <p:spPr/>
        <p:txBody>
          <a:bodyPr vert="horz" lIns="91440" tIns="45720" rIns="91440" bIns="45720" rtlCol="0" anchor="t" anchorCtr="0">
            <a:normAutofit/>
          </a:bodyPr>
          <a:lstStyle/>
          <a:p>
            <a:pPr>
              <a:spcAft>
                <a:spcPts val="600"/>
              </a:spcAft>
            </a:pPr>
            <a:fld id="{D643A852-0206-46AC-B0EB-645612933129}" type="slidenum">
              <a:rPr lang="en-US">
                <a:solidFill>
                  <a:srgbClr val="FFFFFF">
                    <a:alpha val="80000"/>
                  </a:srgbClr>
                </a:solidFill>
              </a:rPr>
              <a:pPr>
                <a:spcAft>
                  <a:spcPts val="600"/>
                </a:spcAft>
              </a:pPr>
              <a:t>6</a:t>
            </a:fld>
            <a:endParaRPr lang="en-US">
              <a:solidFill>
                <a:srgbClr val="FFFFFF">
                  <a:alpha val="80000"/>
                </a:srgbClr>
              </a:solidFill>
            </a:endParaRPr>
          </a:p>
        </p:txBody>
      </p:sp>
      <p:sp>
        <p:nvSpPr>
          <p:cNvPr id="10" name="Footer Placeholder 9">
            <a:extLst>
              <a:ext uri="{FF2B5EF4-FFF2-40B4-BE49-F238E27FC236}">
                <a16:creationId xmlns:a16="http://schemas.microsoft.com/office/drawing/2014/main" id="{84977BF7-0208-77A7-1BF7-639D360AB1FA}"/>
              </a:ext>
            </a:extLst>
          </p:cNvPr>
          <p:cNvSpPr>
            <a:spLocks noGrp="1"/>
          </p:cNvSpPr>
          <p:nvPr>
            <p:ph type="ftr" sz="quarter" idx="11"/>
          </p:nvPr>
        </p:nvSpPr>
        <p:spPr/>
        <p:txBody>
          <a:bodyPr vert="horz" lIns="91440" tIns="45720" rIns="91440" bIns="45720" rtlCol="0" anchor="t" anchorCtr="0">
            <a:normAutofit/>
          </a:bodyPr>
          <a:lstStyle/>
          <a:p>
            <a:pPr>
              <a:spcAft>
                <a:spcPts val="600"/>
              </a:spcAft>
            </a:pPr>
            <a:r>
              <a:rPr lang="en-US" kern="1200">
                <a:solidFill>
                  <a:srgbClr val="FFFFFF">
                    <a:alpha val="80000"/>
                  </a:srgbClr>
                </a:solidFill>
                <a:latin typeface="+mn-lt"/>
                <a:ea typeface="+mn-ea"/>
                <a:cs typeface="+mn-cs"/>
              </a:rPr>
              <a:t>Sample Footer Text</a:t>
            </a:r>
          </a:p>
        </p:txBody>
      </p:sp>
    </p:spTree>
    <p:extLst>
      <p:ext uri="{BB962C8B-B14F-4D97-AF65-F5344CB8AC3E}">
        <p14:creationId xmlns:p14="http://schemas.microsoft.com/office/powerpoint/2010/main" val="38578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1" descr="A white rectangular sign with blue and red text&#10;&#10;Description automatically generated">
            <a:extLst>
              <a:ext uri="{FF2B5EF4-FFF2-40B4-BE49-F238E27FC236}">
                <a16:creationId xmlns:a16="http://schemas.microsoft.com/office/drawing/2014/main" id="{99484262-9FBE-70EF-AB05-EA9C211A0E12}"/>
              </a:ext>
            </a:extLst>
          </p:cNvPr>
          <p:cNvPicPr>
            <a:picLocks noGrp="1" noChangeAspect="1"/>
          </p:cNvPicPr>
          <p:nvPr>
            <p:ph type="pic" sz="quarter" idx="13"/>
          </p:nvPr>
        </p:nvPicPr>
        <p:blipFill rotWithShape="1">
          <a:blip r:embed="rId2"/>
          <a:srcRect/>
          <a:stretch/>
        </p:blipFill>
        <p:spPr>
          <a:xfrm>
            <a:off x="20" y="10"/>
            <a:ext cx="12191980" cy="6857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grpSp>
        <p:nvGrpSpPr>
          <p:cNvPr id="33" name="Group 32">
            <a:extLst>
              <a:ext uri="{FF2B5EF4-FFF2-40B4-BE49-F238E27FC236}">
                <a16:creationId xmlns:a16="http://schemas.microsoft.com/office/drawing/2014/main" id="{86986DFA-4110-44F9-862D-8DABE7D6DF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34" name="Freeform: Shape 33">
              <a:extLst>
                <a:ext uri="{FF2B5EF4-FFF2-40B4-BE49-F238E27FC236}">
                  <a16:creationId xmlns:a16="http://schemas.microsoft.com/office/drawing/2014/main" id="{3D469381-988C-4B8E-ACF9-2D19DB81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677D7C8E-3111-445A-B43A-A06FFDBD6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0305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10;&#10;Description automatically generated">
            <a:extLst>
              <a:ext uri="{FF2B5EF4-FFF2-40B4-BE49-F238E27FC236}">
                <a16:creationId xmlns:a16="http://schemas.microsoft.com/office/drawing/2014/main" id="{40D29AD6-FA02-8C06-588F-147248EE8B23}"/>
              </a:ext>
            </a:extLst>
          </p:cNvPr>
          <p:cNvPicPr>
            <a:picLocks noGrp="1" noChangeAspect="1"/>
          </p:cNvPicPr>
          <p:nvPr>
            <p:ph type="pic" sz="quarter" idx="13"/>
          </p:nvPr>
        </p:nvPicPr>
        <p:blipFill rotWithShape="1">
          <a:blip r:embed="rId3"/>
          <a:srcRect l="16279" r="16039"/>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sp>
        <p:nvSpPr>
          <p:cNvPr id="3" name="Title 2">
            <a:extLst>
              <a:ext uri="{FF2B5EF4-FFF2-40B4-BE49-F238E27FC236}">
                <a16:creationId xmlns:a16="http://schemas.microsoft.com/office/drawing/2014/main" id="{4DF2AB17-F1A5-82A8-2388-1EE6A6AAE100}"/>
              </a:ext>
            </a:extLst>
          </p:cNvPr>
          <p:cNvSpPr>
            <a:spLocks noGrp="1"/>
          </p:cNvSpPr>
          <p:nvPr>
            <p:ph type="title"/>
          </p:nvPr>
        </p:nvSpPr>
        <p:spPr>
          <a:xfrm>
            <a:off x="5484921" y="1674597"/>
            <a:ext cx="6096000" cy="2881311"/>
          </a:xfrm>
        </p:spPr>
        <p:txBody>
          <a:bodyPr vert="horz" lIns="91440" tIns="45720" rIns="91440" bIns="45720" rtlCol="0" anchor="b" anchorCtr="0">
            <a:normAutofit/>
          </a:bodyPr>
          <a:lstStyle/>
          <a:p>
            <a:pPr algn="ctr"/>
            <a:r>
              <a:rPr lang="en-US" sz="6000" b="1" dirty="0">
                <a:solidFill>
                  <a:schemeClr val="bg1"/>
                </a:solidFill>
                <a:latin typeface="+mn-lt"/>
              </a:rPr>
              <a:t>Cub Scout Pack Recruitment Chair Job Description</a:t>
            </a:r>
          </a:p>
        </p:txBody>
      </p:sp>
    </p:spTree>
    <p:extLst>
      <p:ext uri="{BB962C8B-B14F-4D97-AF65-F5344CB8AC3E}">
        <p14:creationId xmlns:p14="http://schemas.microsoft.com/office/powerpoint/2010/main" val="362091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CEF6180-7193-FEBC-EB7F-9FA5E0DBBA74}"/>
              </a:ext>
            </a:extLst>
          </p:cNvPr>
          <p:cNvSpPr>
            <a:spLocks noGrp="1"/>
          </p:cNvSpPr>
          <p:nvPr>
            <p:ph type="title"/>
          </p:nvPr>
        </p:nvSpPr>
        <p:spPr>
          <a:xfrm>
            <a:off x="116732" y="389106"/>
            <a:ext cx="11867745" cy="6352161"/>
          </a:xfrm>
        </p:spPr>
        <p:txBody>
          <a:bodyPr>
            <a:normAutofit fontScale="90000"/>
          </a:bodyPr>
          <a:lstStyle/>
          <a:p>
            <a:pPr marL="0" marR="0">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Key Responsibilities: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Work closely with the District Cub Recruitment Chair, district executive, and pack leadership to successfully conduct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recruitment(s)/sign-up night(s) for your pack.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Recruit a team of volunteers within your Pack to assist with promotions and recruitment efforts and sign-up night(s).</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Along with your pack leadership, attend/view council-wide Get Out &amp; Cub Scout Preparation and Readiness Briefing conducted on July 20</a:t>
            </a:r>
            <a:r>
              <a:rPr lang="en-US" sz="1800" baseline="30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attend the Cub Scout Fall Recruitment Training conducted by your district.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Provide leadership to your pack and follow the “2023 Pack Recruitment Action Items &amp; Timeline”.</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Coordinate, with the assistance of other pack leaders and parents, additional promotion of your recruitment night. Assist the district with promotion at the school and chartered organization. </a:t>
            </a:r>
            <a:b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b="1" u="sng"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“Must do’s” for success:</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Cub Scout</a:t>
            </a:r>
            <a:r>
              <a:rPr lang="en-US" sz="18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pack coordinates promotion or</a:t>
            </a:r>
            <a:r>
              <a:rPr lang="en-US" sz="18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has a</a:t>
            </a:r>
            <a:r>
              <a:rPr lang="en-US" sz="1800" spc="-2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booth</a:t>
            </a:r>
            <a:r>
              <a:rPr lang="en-US" sz="18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a:t>
            </a:r>
            <a:r>
              <a:rPr lang="en-US" sz="18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school</a:t>
            </a:r>
            <a:r>
              <a:rPr lang="en-US" sz="18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open house/Back to School Night.</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Pack leadership and parents promote the sign-up meeting on social media pages, neighborhood apps, and emails to friends, neighbors, and coworkers.</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Pack leadership updates and manages BeAScout.org pin, leads, and online applications.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Conduct the sign-up night for your Pack following the council plan.</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Recruit new Scouts from schools and charter organization. Also re-engage previous members and invite them to rejoin.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Ensure that all applications (youth/adult) and fees (registration &amp; </a:t>
            </a:r>
            <a:r>
              <a:rPr lang="en-US" sz="18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Scout’s Life)</a:t>
            </a:r>
            <a:r>
              <a:rPr lang="en-US"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are submitted to the council office 1-2 days after the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recruitment.</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9" name="Date Placeholder 3">
            <a:extLst>
              <a:ext uri="{FF2B5EF4-FFF2-40B4-BE49-F238E27FC236}">
                <a16:creationId xmlns:a16="http://schemas.microsoft.com/office/drawing/2014/main" id="{CFBD2B0F-BBD6-272D-1F55-123B7E4A86F8}"/>
              </a:ext>
            </a:extLst>
          </p:cNvPr>
          <p:cNvSpPr>
            <a:spLocks noGrp="1"/>
          </p:cNvSpPr>
          <p:nvPr>
            <p:ph type="dt" sz="half" idx="10"/>
          </p:nvPr>
        </p:nvSpPr>
        <p:spPr>
          <a:xfrm>
            <a:off x="0" y="389106"/>
            <a:ext cx="8492837" cy="240333"/>
          </a:xfrm>
        </p:spPr>
        <p:txBody>
          <a:bodyPr/>
          <a:lstStyle/>
          <a:p>
            <a:r>
              <a:rPr lang="en-US" sz="3200" b="1" dirty="0">
                <a:solidFill>
                  <a:schemeClr val="bg1">
                    <a:alpha val="70000"/>
                  </a:schemeClr>
                </a:solidFill>
                <a:effectLst/>
                <a:latin typeface="Abadi" panose="020B0604020104020204" pitchFamily="34" charset="0"/>
                <a:ea typeface="Times New Roman" panose="02020603050405020304" pitchFamily="18" charset="0"/>
                <a:cs typeface="Times New Roman" panose="02020603050405020304" pitchFamily="18" charset="0"/>
              </a:rPr>
              <a:t>2023 Cub Scout Pack Recruitment Chair </a:t>
            </a:r>
            <a:endParaRPr lang="en-US" sz="3200" dirty="0">
              <a:solidFill>
                <a:schemeClr val="bg1">
                  <a:alpha val="70000"/>
                </a:schemeClr>
              </a:solidFill>
              <a:latin typeface="Abadi" panose="020B0604020104020204" pitchFamily="34" charset="0"/>
            </a:endParaRPr>
          </a:p>
        </p:txBody>
      </p:sp>
    </p:spTree>
    <p:extLst>
      <p:ext uri="{BB962C8B-B14F-4D97-AF65-F5344CB8AC3E}">
        <p14:creationId xmlns:p14="http://schemas.microsoft.com/office/powerpoint/2010/main" val="1313591527"/>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odern Love"/>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6E3F511FA2ED4DA940AA8DB901805C" ma:contentTypeVersion="16" ma:contentTypeDescription="Create a new document." ma:contentTypeScope="" ma:versionID="eb361dc3875b239d0671d066aa430ee5">
  <xsd:schema xmlns:xsd="http://www.w3.org/2001/XMLSchema" xmlns:xs="http://www.w3.org/2001/XMLSchema" xmlns:p="http://schemas.microsoft.com/office/2006/metadata/properties" xmlns:ns2="3fa590b7-20d0-4f75-869e-5bfcb4c9698d" xmlns:ns3="ca8b4cea-cdd7-40a3-a895-4e5f552f906d" targetNamespace="http://schemas.microsoft.com/office/2006/metadata/properties" ma:root="true" ma:fieldsID="95a605e111efcdc6d6113c43f2831b9b" ns2:_="" ns3:_="">
    <xsd:import namespace="3fa590b7-20d0-4f75-869e-5bfcb4c9698d"/>
    <xsd:import namespace="ca8b4cea-cdd7-40a3-a895-4e5f552f90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590b7-20d0-4f75-869e-5bfcb4c96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b4cea-cdd7-40a3-a895-4e5f552f90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081bba-ecd1-4ff3-a08a-704dc1af100b}" ma:internalName="TaxCatchAll" ma:showField="CatchAllData" ma:web="ca8b4cea-cdd7-40a3-a895-4e5f552f906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a590b7-20d0-4f75-869e-5bfcb4c9698d">
      <Terms xmlns="http://schemas.microsoft.com/office/infopath/2007/PartnerControls"/>
    </lcf76f155ced4ddcb4097134ff3c332f>
    <TaxCatchAll xmlns="ca8b4cea-cdd7-40a3-a895-4e5f552f906d" xsi:nil="true"/>
    <MediaServiceKeyPoints xmlns="3fa590b7-20d0-4f75-869e-5bfcb4c9698d" xsi:nil="true"/>
  </documentManagement>
</p:properties>
</file>

<file path=customXml/itemProps1.xml><?xml version="1.0" encoding="utf-8"?>
<ds:datastoreItem xmlns:ds="http://schemas.openxmlformats.org/officeDocument/2006/customXml" ds:itemID="{A586BE07-2678-434E-8D28-E0C3B2F64C97}">
  <ds:schemaRefs>
    <ds:schemaRef ds:uri="http://schemas.microsoft.com/sharepoint/v3/contenttype/forms"/>
  </ds:schemaRefs>
</ds:datastoreItem>
</file>

<file path=customXml/itemProps2.xml><?xml version="1.0" encoding="utf-8"?>
<ds:datastoreItem xmlns:ds="http://schemas.openxmlformats.org/officeDocument/2006/customXml" ds:itemID="{3210ACB2-2A69-4D3A-8EC5-0242BC038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a590b7-20d0-4f75-869e-5bfcb4c9698d"/>
    <ds:schemaRef ds:uri="ca8b4cea-cdd7-40a3-a895-4e5f552f90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AD9FF3-0275-4270-A933-AAFC04358E52}">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 ds:uri="3fa590b7-20d0-4f75-869e-5bfcb4c9698d"/>
    <ds:schemaRef ds:uri="ca8b4cea-cdd7-40a3-a895-4e5f552f906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4106</TotalTime>
  <Words>1236</Words>
  <Application>Microsoft Office PowerPoint</Application>
  <PresentationFormat>Widescreen</PresentationFormat>
  <Paragraphs>123</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Abadi</vt:lpstr>
      <vt:lpstr>Arial</vt:lpstr>
      <vt:lpstr>Arial Nova Cond</vt:lpstr>
      <vt:lpstr>Calibri</vt:lpstr>
      <vt:lpstr>Modern Love</vt:lpstr>
      <vt:lpstr>Symbol</vt:lpstr>
      <vt:lpstr>TornVTI</vt:lpstr>
      <vt:lpstr>PowerPoint Presentation</vt:lpstr>
      <vt:lpstr>Welcome &amp;  Introductions</vt:lpstr>
      <vt:lpstr>Safety  Moment</vt:lpstr>
      <vt:lpstr>Jason Pierce  Scout Executive/CEO</vt:lpstr>
      <vt:lpstr>LINCOLN HERITAGE COUNCIL’s  TOTAL 2023 MEMBERSHIP GOAL:  10,000 YOUTH!!  Another 25% Growth in 2023!  Every Kid Counts!</vt:lpstr>
      <vt:lpstr>PowerPoint Presentation</vt:lpstr>
      <vt:lpstr>PowerPoint Presentation</vt:lpstr>
      <vt:lpstr>Cub Scout Pack Recruitment Chair Job Description</vt:lpstr>
      <vt:lpstr> Key Responsibilities: Work closely with the District Cub Recruitment Chair, district executive, and pack leadership to successfully conduct recruitment(s)/sign-up night(s) for your pack.    Recruit a team of volunteers within your Pack to assist with promotions and recruitment efforts and sign-up night(s).   Along with your pack leadership, attend/view council-wide Get Out &amp; Cub Scout Preparation and Readiness Briefing conducted on July 20th attend the Cub Scout Fall Recruitment Training conducted by your district.    Provide leadership to your pack and follow the “2023 Pack Recruitment Action Items &amp; Timeline”.   Coordinate, with the assistance of other pack leaders and parents, additional promotion of your recruitment night. Assist the district with promotion at the school and chartered organization.   “Must do’s” for success: Cub Scout pack coordinates promotion or has a booth at the school open house/Back to School Night.   Pack leadership and parents promote the sign-up meeting on social media pages, neighborhood apps, and emails to friends, neighbors, and coworkers.   Pack leadership updates and manages BeAScout.org pin, leads, and online applications.     Conduct the sign-up night for your Pack following the council plan.   Recruit new Scouts from schools and charter organization. Also re-engage previous members and invite them to rejoin.    Ensure that all applications (youth/adult) and fees (registration &amp; Scout’s Life) are submitted to the council office 1-2 days after the recruitment. </vt:lpstr>
      <vt:lpstr>GET OUT &amp; CUB SCOUT! 2023 LHC FALL RECRUITMENT GOALS   Recruit 4000 new Cub Scouts!   Schedule promotion &amp; recruitment for every School and every Pack.   Reorganize, Restart, &amp; Strengthen dropped &amp; existing Cub Scout Packs.  Organize new Cub Scout Packs where needed.     </vt:lpstr>
      <vt:lpstr>District &amp; Council GOALS</vt:lpstr>
      <vt:lpstr>Pack Goals &amp;  Unit Incentive</vt:lpstr>
      <vt:lpstr>Pack Preparation &amp; Unit Timeline</vt:lpstr>
      <vt:lpstr>District’s Cub Scout  Recruitment Trainings</vt:lpstr>
      <vt:lpstr>IMMEDIATE ACTION ITEMS REVIEW &amp; PROMOTION MATERIALS</vt:lpstr>
      <vt:lpstr>Example Fact Sheet &amp; Calendar</vt:lpstr>
      <vt:lpstr>2023 Materials Review</vt:lpstr>
      <vt:lpstr>PowerPoint Presentation</vt:lpstr>
      <vt:lpstr>PowerPoint Presentation</vt:lpstr>
      <vt:lpstr>PowerPoint Presentation</vt:lpstr>
      <vt:lpstr>PowerPoint Presentation</vt:lpstr>
      <vt:lpstr>Be A Scout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Nash</dc:creator>
  <cp:lastModifiedBy>Danielle Gilles</cp:lastModifiedBy>
  <cp:revision>24</cp:revision>
  <dcterms:created xsi:type="dcterms:W3CDTF">2022-06-21T18:41:53Z</dcterms:created>
  <dcterms:modified xsi:type="dcterms:W3CDTF">2023-07-24T19:07:25Z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0x010100D26E3F511FA2ED4DA940AA8DB901805C</vt:lpwstr>
  </property>
  <property fmtid="{D5CDD505-2E9C-101B-9397-08002B2CF9AE}" pid="3" name="MediaServiceImageTags">
    <vt:lpwstr/>
  </property>
</Properties>
</file>