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4"/>
  </p:sldMasterIdLst>
  <p:notesMasterIdLst>
    <p:notesMasterId r:id="rId16"/>
  </p:notesMasterIdLst>
  <p:sldIdLst>
    <p:sldId id="256" r:id="rId5"/>
    <p:sldId id="264" r:id="rId6"/>
    <p:sldId id="261" r:id="rId7"/>
    <p:sldId id="259" r:id="rId8"/>
    <p:sldId id="258" r:id="rId9"/>
    <p:sldId id="273" r:id="rId10"/>
    <p:sldId id="260" r:id="rId11"/>
    <p:sldId id="288" r:id="rId12"/>
    <p:sldId id="263" r:id="rId13"/>
    <p:sldId id="274" r:id="rId14"/>
    <p:sldId id="267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Epilogue" panose="020B060402020202020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19FA9-7748-4071-B9FA-AADEEBD16BA2}" v="531" dt="2026-02-10T21:33:01.360"/>
  </p1510:revLst>
</p1510:revInfo>
</file>

<file path=ppt/tableStyles.xml><?xml version="1.0" encoding="utf-8"?>
<a:tblStyleLst xmlns:a="http://schemas.openxmlformats.org/drawingml/2006/main" def="{9F85BE03-FBBD-433F-97E6-4987B438550C}">
  <a:tblStyle styleId="{9F85BE03-FBBD-433F-97E6-4987B43855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792576-C9CB-440E-8716-5E4EF0CB2E8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Lennon" userId="80ff6309-9755-48e5-ad93-9b710995d46b" providerId="ADAL" clId="{5E33941C-1B87-4F65-81F5-A174C939642E}"/>
    <pc:docChg chg="modShowInfo">
      <pc:chgData name="James Lennon" userId="80ff6309-9755-48e5-ad93-9b710995d46b" providerId="ADAL" clId="{5E33941C-1B87-4F65-81F5-A174C939642E}" dt="2026-02-05T19:53:10.961" v="1" actId="2744"/>
      <pc:docMkLst>
        <pc:docMk/>
      </pc:docMkLst>
    </pc:docChg>
  </pc:docChgLst>
  <pc:docChgLst>
    <pc:chgData name="Hallie Brockhoff" userId="ee0ff48e-be02-410b-9309-10d5b932a643" providerId="ADAL" clId="{843A3243-B239-4F79-9E2A-AF2DB063609D}"/>
    <pc:docChg chg="custSel modSld sldOrd">
      <pc:chgData name="Hallie Brockhoff" userId="ee0ff48e-be02-410b-9309-10d5b932a643" providerId="ADAL" clId="{843A3243-B239-4F79-9E2A-AF2DB063609D}" dt="2026-02-10T21:33:01.360" v="777" actId="1076"/>
      <pc:docMkLst>
        <pc:docMk/>
      </pc:docMkLst>
      <pc:sldChg chg="modSp mod">
        <pc:chgData name="Hallie Brockhoff" userId="ee0ff48e-be02-410b-9309-10d5b932a643" providerId="ADAL" clId="{843A3243-B239-4F79-9E2A-AF2DB063609D}" dt="2026-02-10T21:27:31.993" v="336"/>
        <pc:sldMkLst>
          <pc:docMk/>
          <pc:sldMk cId="0" sldId="258"/>
        </pc:sldMkLst>
        <pc:spChg chg="mod">
          <ac:chgData name="Hallie Brockhoff" userId="ee0ff48e-be02-410b-9309-10d5b932a643" providerId="ADAL" clId="{843A3243-B239-4F79-9E2A-AF2DB063609D}" dt="2026-02-10T21:24:12.602" v="290" actId="20577"/>
          <ac:spMkLst>
            <pc:docMk/>
            <pc:sldMk cId="0" sldId="258"/>
            <ac:spMk id="400" creationId="{00000000-0000-0000-0000-000000000000}"/>
          </ac:spMkLst>
        </pc:spChg>
        <pc:spChg chg="mod">
          <ac:chgData name="Hallie Brockhoff" userId="ee0ff48e-be02-410b-9309-10d5b932a643" providerId="ADAL" clId="{843A3243-B239-4F79-9E2A-AF2DB063609D}" dt="2026-02-10T21:27:31.993" v="336"/>
          <ac:spMkLst>
            <pc:docMk/>
            <pc:sldMk cId="0" sldId="258"/>
            <ac:spMk id="411" creationId="{00000000-0000-0000-0000-000000000000}"/>
          </ac:spMkLst>
        </pc:spChg>
      </pc:sldChg>
      <pc:sldChg chg="modSp mod">
        <pc:chgData name="Hallie Brockhoff" userId="ee0ff48e-be02-410b-9309-10d5b932a643" providerId="ADAL" clId="{843A3243-B239-4F79-9E2A-AF2DB063609D}" dt="2026-02-10T21:23:18.617" v="275" actId="20577"/>
        <pc:sldMkLst>
          <pc:docMk/>
          <pc:sldMk cId="0" sldId="259"/>
        </pc:sldMkLst>
        <pc:spChg chg="mod">
          <ac:chgData name="Hallie Brockhoff" userId="ee0ff48e-be02-410b-9309-10d5b932a643" providerId="ADAL" clId="{843A3243-B239-4F79-9E2A-AF2DB063609D}" dt="2026-02-10T21:23:18.617" v="275" actId="20577"/>
          <ac:spMkLst>
            <pc:docMk/>
            <pc:sldMk cId="0" sldId="259"/>
            <ac:spMk id="440" creationId="{00000000-0000-0000-0000-000000000000}"/>
          </ac:spMkLst>
        </pc:spChg>
      </pc:sldChg>
      <pc:sldChg chg="addSp modSp mod">
        <pc:chgData name="Hallie Brockhoff" userId="ee0ff48e-be02-410b-9309-10d5b932a643" providerId="ADAL" clId="{843A3243-B239-4F79-9E2A-AF2DB063609D}" dt="2026-02-10T21:32:18.844" v="731" actId="1076"/>
        <pc:sldMkLst>
          <pc:docMk/>
          <pc:sldMk cId="0" sldId="260"/>
        </pc:sldMkLst>
        <pc:spChg chg="add mod">
          <ac:chgData name="Hallie Brockhoff" userId="ee0ff48e-be02-410b-9309-10d5b932a643" providerId="ADAL" clId="{843A3243-B239-4F79-9E2A-AF2DB063609D}" dt="2026-02-10T21:32:18.844" v="731" actId="1076"/>
          <ac:spMkLst>
            <pc:docMk/>
            <pc:sldMk cId="0" sldId="260"/>
            <ac:spMk id="2" creationId="{CE8D6F4E-F2C7-6DDE-017D-5263AFB9EE71}"/>
          </ac:spMkLst>
        </pc:spChg>
        <pc:spChg chg="mod">
          <ac:chgData name="Hallie Brockhoff" userId="ee0ff48e-be02-410b-9309-10d5b932a643" providerId="ADAL" clId="{843A3243-B239-4F79-9E2A-AF2DB063609D}" dt="2026-02-10T21:28:54.104" v="337" actId="1076"/>
          <ac:spMkLst>
            <pc:docMk/>
            <pc:sldMk cId="0" sldId="260"/>
            <ac:spMk id="483" creationId="{00000000-0000-0000-0000-000000000000}"/>
          </ac:spMkLst>
        </pc:spChg>
      </pc:sldChg>
      <pc:sldChg chg="ord">
        <pc:chgData name="Hallie Brockhoff" userId="ee0ff48e-be02-410b-9309-10d5b932a643" providerId="ADAL" clId="{843A3243-B239-4F79-9E2A-AF2DB063609D}" dt="2026-02-10T21:22:23.975" v="247"/>
        <pc:sldMkLst>
          <pc:docMk/>
          <pc:sldMk cId="0" sldId="261"/>
        </pc:sldMkLst>
      </pc:sldChg>
      <pc:sldChg chg="addSp modSp mod">
        <pc:chgData name="Hallie Brockhoff" userId="ee0ff48e-be02-410b-9309-10d5b932a643" providerId="ADAL" clId="{843A3243-B239-4F79-9E2A-AF2DB063609D}" dt="2026-02-03T16:04:51.896" v="71" actId="1076"/>
        <pc:sldMkLst>
          <pc:docMk/>
          <pc:sldMk cId="0" sldId="263"/>
        </pc:sldMkLst>
        <pc:spChg chg="add mod">
          <ac:chgData name="Hallie Brockhoff" userId="ee0ff48e-be02-410b-9309-10d5b932a643" providerId="ADAL" clId="{843A3243-B239-4F79-9E2A-AF2DB063609D}" dt="2026-02-03T16:03:44.001" v="65" actId="1076"/>
          <ac:spMkLst>
            <pc:docMk/>
            <pc:sldMk cId="0" sldId="263"/>
            <ac:spMk id="4" creationId="{EAA7B912-9D78-53B8-895C-AE4210DE4156}"/>
          </ac:spMkLst>
        </pc:spChg>
        <pc:spChg chg="mod">
          <ac:chgData name="Hallie Brockhoff" userId="ee0ff48e-be02-410b-9309-10d5b932a643" providerId="ADAL" clId="{843A3243-B239-4F79-9E2A-AF2DB063609D}" dt="2026-02-03T16:04:51.896" v="71" actId="1076"/>
          <ac:spMkLst>
            <pc:docMk/>
            <pc:sldMk cId="0" sldId="263"/>
            <ac:spMk id="587" creationId="{00000000-0000-0000-0000-000000000000}"/>
          </ac:spMkLst>
        </pc:spChg>
        <pc:picChg chg="add mod">
          <ac:chgData name="Hallie Brockhoff" userId="ee0ff48e-be02-410b-9309-10d5b932a643" providerId="ADAL" clId="{843A3243-B239-4F79-9E2A-AF2DB063609D}" dt="2026-02-03T16:02:55.920" v="35" actId="1076"/>
          <ac:picMkLst>
            <pc:docMk/>
            <pc:sldMk cId="0" sldId="263"/>
            <ac:picMk id="3" creationId="{06827719-45C0-CF6A-5E67-7EB53CB13290}"/>
          </ac:picMkLst>
        </pc:picChg>
        <pc:picChg chg="add mod">
          <ac:chgData name="Hallie Brockhoff" userId="ee0ff48e-be02-410b-9309-10d5b932a643" providerId="ADAL" clId="{843A3243-B239-4F79-9E2A-AF2DB063609D}" dt="2026-02-03T16:04:35.148" v="67" actId="1076"/>
          <ac:picMkLst>
            <pc:docMk/>
            <pc:sldMk cId="0" sldId="263"/>
            <ac:picMk id="6" creationId="{A1957BF5-6779-07D1-CF22-759BFDE7A439}"/>
          </ac:picMkLst>
        </pc:picChg>
        <pc:picChg chg="mod ord">
          <ac:chgData name="Hallie Brockhoff" userId="ee0ff48e-be02-410b-9309-10d5b932a643" providerId="ADAL" clId="{843A3243-B239-4F79-9E2A-AF2DB063609D}" dt="2026-02-03T16:04:44.670" v="70" actId="1076"/>
          <ac:picMkLst>
            <pc:docMk/>
            <pc:sldMk cId="0" sldId="263"/>
            <ac:picMk id="7" creationId="{B102DBB3-90AB-0015-DE47-37BEE8FA6480}"/>
          </ac:picMkLst>
        </pc:picChg>
      </pc:sldChg>
      <pc:sldChg chg="addSp delSp modSp mod ord">
        <pc:chgData name="Hallie Brockhoff" userId="ee0ff48e-be02-410b-9309-10d5b932a643" providerId="ADAL" clId="{843A3243-B239-4F79-9E2A-AF2DB063609D}" dt="2026-02-10T21:22:29.948" v="249"/>
        <pc:sldMkLst>
          <pc:docMk/>
          <pc:sldMk cId="0" sldId="264"/>
        </pc:sldMkLst>
        <pc:picChg chg="add mod">
          <ac:chgData name="Hallie Brockhoff" userId="ee0ff48e-be02-410b-9309-10d5b932a643" providerId="ADAL" clId="{843A3243-B239-4F79-9E2A-AF2DB063609D}" dt="2026-02-10T15:57:41.814" v="79" actId="14100"/>
          <ac:picMkLst>
            <pc:docMk/>
            <pc:sldMk cId="0" sldId="264"/>
            <ac:picMk id="3" creationId="{F7EF8C88-C090-4218-304F-566576A03F82}"/>
          </ac:picMkLst>
        </pc:picChg>
        <pc:picChg chg="del">
          <ac:chgData name="Hallie Brockhoff" userId="ee0ff48e-be02-410b-9309-10d5b932a643" providerId="ADAL" clId="{843A3243-B239-4F79-9E2A-AF2DB063609D}" dt="2026-02-10T15:57:32.831" v="75" actId="478"/>
          <ac:picMkLst>
            <pc:docMk/>
            <pc:sldMk cId="0" sldId="264"/>
            <ac:picMk id="4" creationId="{E9C546AA-85B0-CE44-4E46-21BACF36C5C3}"/>
          </ac:picMkLst>
        </pc:picChg>
      </pc:sldChg>
      <pc:sldChg chg="addSp modSp mod">
        <pc:chgData name="Hallie Brockhoff" userId="ee0ff48e-be02-410b-9309-10d5b932a643" providerId="ADAL" clId="{843A3243-B239-4F79-9E2A-AF2DB063609D}" dt="2026-02-10T21:33:01.360" v="777" actId="1076"/>
        <pc:sldMkLst>
          <pc:docMk/>
          <pc:sldMk cId="0" sldId="274"/>
        </pc:sldMkLst>
        <pc:spChg chg="mod">
          <ac:chgData name="Hallie Brockhoff" userId="ee0ff48e-be02-410b-9309-10d5b932a643" providerId="ADAL" clId="{843A3243-B239-4F79-9E2A-AF2DB063609D}" dt="2026-02-10T21:33:01.360" v="777" actId="1076"/>
          <ac:spMkLst>
            <pc:docMk/>
            <pc:sldMk cId="0" sldId="274"/>
            <ac:spMk id="826" creationId="{00000000-0000-0000-0000-000000000000}"/>
          </ac:spMkLst>
        </pc:spChg>
        <pc:picChg chg="add mod">
          <ac:chgData name="Hallie Brockhoff" userId="ee0ff48e-be02-410b-9309-10d5b932a643" providerId="ADAL" clId="{843A3243-B239-4F79-9E2A-AF2DB063609D}" dt="2026-02-03T16:05:49.867" v="74" actId="1076"/>
          <ac:picMkLst>
            <pc:docMk/>
            <pc:sldMk cId="0" sldId="274"/>
            <ac:picMk id="3" creationId="{D9C51FEE-DBDE-075C-A99C-37A893432CFF}"/>
          </ac:picMkLst>
        </pc:picChg>
      </pc:sldChg>
      <pc:sldChg chg="addSp modSp mod">
        <pc:chgData name="Hallie Brockhoff" userId="ee0ff48e-be02-410b-9309-10d5b932a643" providerId="ADAL" clId="{843A3243-B239-4F79-9E2A-AF2DB063609D}" dt="2026-02-10T16:23:29.959" v="243" actId="14100"/>
        <pc:sldMkLst>
          <pc:docMk/>
          <pc:sldMk cId="0" sldId="288"/>
        </pc:sldMkLst>
        <pc:spChg chg="add mod">
          <ac:chgData name="Hallie Brockhoff" userId="ee0ff48e-be02-410b-9309-10d5b932a643" providerId="ADAL" clId="{843A3243-B239-4F79-9E2A-AF2DB063609D}" dt="2026-02-10T16:23:21.738" v="241" actId="1076"/>
          <ac:spMkLst>
            <pc:docMk/>
            <pc:sldMk cId="0" sldId="288"/>
            <ac:spMk id="5" creationId="{65039F36-A6FF-1679-C2EB-835D63A08669}"/>
          </ac:spMkLst>
        </pc:spChg>
        <pc:spChg chg="add mod">
          <ac:chgData name="Hallie Brockhoff" userId="ee0ff48e-be02-410b-9309-10d5b932a643" providerId="ADAL" clId="{843A3243-B239-4F79-9E2A-AF2DB063609D}" dt="2026-02-10T16:23:29.959" v="243" actId="14100"/>
          <ac:spMkLst>
            <pc:docMk/>
            <pc:sldMk cId="0" sldId="288"/>
            <ac:spMk id="7" creationId="{ABA8F440-0C44-5315-639D-3B70AE3EC18B}"/>
          </ac:spMkLst>
        </pc:spChg>
        <pc:spChg chg="mod">
          <ac:chgData name="Hallie Brockhoff" userId="ee0ff48e-be02-410b-9309-10d5b932a643" providerId="ADAL" clId="{843A3243-B239-4F79-9E2A-AF2DB063609D}" dt="2026-02-10T16:22:28.254" v="237" actId="207"/>
          <ac:spMkLst>
            <pc:docMk/>
            <pc:sldMk cId="0" sldId="288"/>
            <ac:spMk id="1337" creationId="{00000000-0000-0000-0000-000000000000}"/>
          </ac:spMkLst>
        </pc:spChg>
        <pc:spChg chg="mod">
          <ac:chgData name="Hallie Brockhoff" userId="ee0ff48e-be02-410b-9309-10d5b932a643" providerId="ADAL" clId="{843A3243-B239-4F79-9E2A-AF2DB063609D}" dt="2026-02-10T16:20:30.595" v="82" actId="1076"/>
          <ac:spMkLst>
            <pc:docMk/>
            <pc:sldMk cId="0" sldId="288"/>
            <ac:spMk id="1339" creationId="{00000000-0000-0000-0000-000000000000}"/>
          </ac:spMkLst>
        </pc:spChg>
        <pc:spChg chg="mod">
          <ac:chgData name="Hallie Brockhoff" userId="ee0ff48e-be02-410b-9309-10d5b932a643" providerId="ADAL" clId="{843A3243-B239-4F79-9E2A-AF2DB063609D}" dt="2026-02-10T16:20:27.562" v="81" actId="1076"/>
          <ac:spMkLst>
            <pc:docMk/>
            <pc:sldMk cId="0" sldId="288"/>
            <ac:spMk id="1341" creationId="{00000000-0000-0000-0000-000000000000}"/>
          </ac:spMkLst>
        </pc:spChg>
        <pc:grpChg chg="mod">
          <ac:chgData name="Hallie Brockhoff" userId="ee0ff48e-be02-410b-9309-10d5b932a643" providerId="ADAL" clId="{843A3243-B239-4F79-9E2A-AF2DB063609D}" dt="2026-02-10T16:22:15.154" v="233" actId="14100"/>
          <ac:grpSpMkLst>
            <pc:docMk/>
            <pc:sldMk cId="0" sldId="288"/>
            <ac:grpSpMk id="1331" creationId="{00000000-0000-0000-0000-000000000000}"/>
          </ac:grpSpMkLst>
        </pc:grpChg>
        <pc:grpChg chg="mod">
          <ac:chgData name="Hallie Brockhoff" userId="ee0ff48e-be02-410b-9309-10d5b932a643" providerId="ADAL" clId="{843A3243-B239-4F79-9E2A-AF2DB063609D}" dt="2026-02-10T16:23:13.906" v="240" actId="1076"/>
          <ac:grpSpMkLst>
            <pc:docMk/>
            <pc:sldMk cId="0" sldId="288"/>
            <ac:grpSpMk id="1362" creationId="{00000000-0000-0000-0000-000000000000}"/>
          </ac:grpSpMkLst>
        </pc:grpChg>
        <pc:picChg chg="add mod">
          <ac:chgData name="Hallie Brockhoff" userId="ee0ff48e-be02-410b-9309-10d5b932a643" providerId="ADAL" clId="{843A3243-B239-4F79-9E2A-AF2DB063609D}" dt="2026-02-10T16:22:17.411" v="234" actId="1076"/>
          <ac:picMkLst>
            <pc:docMk/>
            <pc:sldMk cId="0" sldId="288"/>
            <ac:picMk id="3" creationId="{1327D37E-240B-6C72-D117-D4051F1BF4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d6c9eab6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d6c9eab6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a021094c6_1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da021094c6_1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da021094c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da021094c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d6aa21b298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d6aa21b298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da021094c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da021094c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d6aa21b298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d6aa21b298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d6aa21b298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d6aa21b298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da021094c6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da021094c6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da021094c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da021094c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1e089ca60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1e089ca60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da021094c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da021094c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70700" y="1105513"/>
            <a:ext cx="5655300" cy="25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70700" y="3635713"/>
            <a:ext cx="5655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262422" y="122279"/>
            <a:ext cx="1956241" cy="290642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869462" y="-342669"/>
            <a:ext cx="2146728" cy="929899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62425" y="4653734"/>
            <a:ext cx="2332047" cy="646934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4477628" y="4428282"/>
            <a:ext cx="1450372" cy="646929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844254" y="4608512"/>
            <a:ext cx="1540288" cy="929886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288860" y="4573505"/>
            <a:ext cx="1332601" cy="500534"/>
          </a:xfrm>
          <a:custGeom>
            <a:avLst/>
            <a:gdLst/>
            <a:ahLst/>
            <a:cxnLst/>
            <a:rect l="l" t="t" r="r" b="b"/>
            <a:pathLst>
              <a:path w="40959" h="10547" extrusionOk="0">
                <a:moveTo>
                  <a:pt x="21299" y="0"/>
                </a:moveTo>
                <a:cubicBezTo>
                  <a:pt x="20536" y="0"/>
                  <a:pt x="19780" y="105"/>
                  <a:pt x="19090" y="359"/>
                </a:cubicBezTo>
                <a:cubicBezTo>
                  <a:pt x="19072" y="376"/>
                  <a:pt x="19055" y="376"/>
                  <a:pt x="19055" y="394"/>
                </a:cubicBezTo>
                <a:cubicBezTo>
                  <a:pt x="18370" y="401"/>
                  <a:pt x="17685" y="408"/>
                  <a:pt x="17001" y="408"/>
                </a:cubicBezTo>
                <a:cubicBezTo>
                  <a:pt x="16009" y="408"/>
                  <a:pt x="15020" y="393"/>
                  <a:pt x="14038" y="341"/>
                </a:cubicBezTo>
                <a:cubicBezTo>
                  <a:pt x="13504" y="308"/>
                  <a:pt x="12896" y="257"/>
                  <a:pt x="12282" y="257"/>
                </a:cubicBezTo>
                <a:cubicBezTo>
                  <a:pt x="11286" y="257"/>
                  <a:pt x="10273" y="391"/>
                  <a:pt x="9527" y="953"/>
                </a:cubicBezTo>
                <a:cubicBezTo>
                  <a:pt x="8898" y="1425"/>
                  <a:pt x="8583" y="1950"/>
                  <a:pt x="7762" y="2177"/>
                </a:cubicBezTo>
                <a:cubicBezTo>
                  <a:pt x="6993" y="2387"/>
                  <a:pt x="6189" y="2474"/>
                  <a:pt x="5437" y="2666"/>
                </a:cubicBezTo>
                <a:cubicBezTo>
                  <a:pt x="4336" y="2946"/>
                  <a:pt x="3112" y="3173"/>
                  <a:pt x="2150" y="3820"/>
                </a:cubicBezTo>
                <a:cubicBezTo>
                  <a:pt x="0" y="5254"/>
                  <a:pt x="2762" y="6739"/>
                  <a:pt x="4108" y="7229"/>
                </a:cubicBezTo>
                <a:cubicBezTo>
                  <a:pt x="5856" y="7858"/>
                  <a:pt x="7639" y="8418"/>
                  <a:pt x="9475" y="8732"/>
                </a:cubicBezTo>
                <a:cubicBezTo>
                  <a:pt x="11538" y="9099"/>
                  <a:pt x="13601" y="8995"/>
                  <a:pt x="15681" y="9030"/>
                </a:cubicBezTo>
                <a:cubicBezTo>
                  <a:pt x="17901" y="9064"/>
                  <a:pt x="20086" y="9484"/>
                  <a:pt x="22289" y="9641"/>
                </a:cubicBezTo>
                <a:cubicBezTo>
                  <a:pt x="23274" y="9701"/>
                  <a:pt x="24331" y="9889"/>
                  <a:pt x="25357" y="9889"/>
                </a:cubicBezTo>
                <a:cubicBezTo>
                  <a:pt x="25842" y="9889"/>
                  <a:pt x="26321" y="9847"/>
                  <a:pt x="26782" y="9729"/>
                </a:cubicBezTo>
                <a:cubicBezTo>
                  <a:pt x="27236" y="9606"/>
                  <a:pt x="27673" y="9397"/>
                  <a:pt x="27970" y="9030"/>
                </a:cubicBezTo>
                <a:cubicBezTo>
                  <a:pt x="28215" y="8715"/>
                  <a:pt x="28215" y="8540"/>
                  <a:pt x="28565" y="8295"/>
                </a:cubicBezTo>
                <a:cubicBezTo>
                  <a:pt x="28995" y="7994"/>
                  <a:pt x="29496" y="7940"/>
                  <a:pt x="30010" y="7940"/>
                </a:cubicBezTo>
                <a:cubicBezTo>
                  <a:pt x="30122" y="7940"/>
                  <a:pt x="30235" y="7943"/>
                  <a:pt x="30348" y="7946"/>
                </a:cubicBezTo>
                <a:cubicBezTo>
                  <a:pt x="31729" y="7998"/>
                  <a:pt x="33092" y="8313"/>
                  <a:pt x="34473" y="8313"/>
                </a:cubicBezTo>
                <a:cubicBezTo>
                  <a:pt x="36082" y="8313"/>
                  <a:pt x="38599" y="8278"/>
                  <a:pt x="39683" y="6827"/>
                </a:cubicBezTo>
                <a:cubicBezTo>
                  <a:pt x="40959" y="5096"/>
                  <a:pt x="39018" y="3313"/>
                  <a:pt x="37445" y="2841"/>
                </a:cubicBezTo>
                <a:cubicBezTo>
                  <a:pt x="36162" y="2460"/>
                  <a:pt x="34808" y="2372"/>
                  <a:pt x="33441" y="2372"/>
                </a:cubicBezTo>
                <a:cubicBezTo>
                  <a:pt x="32285" y="2372"/>
                  <a:pt x="31119" y="2435"/>
                  <a:pt x="29981" y="2435"/>
                </a:cubicBezTo>
                <a:cubicBezTo>
                  <a:pt x="29569" y="2435"/>
                  <a:pt x="29160" y="2427"/>
                  <a:pt x="28757" y="2404"/>
                </a:cubicBezTo>
                <a:cubicBezTo>
                  <a:pt x="28040" y="2369"/>
                  <a:pt x="27289" y="2317"/>
                  <a:pt x="26624" y="2020"/>
                </a:cubicBezTo>
                <a:cubicBezTo>
                  <a:pt x="26135" y="1810"/>
                  <a:pt x="25838" y="1460"/>
                  <a:pt x="25418" y="1111"/>
                </a:cubicBezTo>
                <a:cubicBezTo>
                  <a:pt x="24876" y="673"/>
                  <a:pt x="24229" y="446"/>
                  <a:pt x="23548" y="271"/>
                </a:cubicBezTo>
                <a:cubicBezTo>
                  <a:pt x="22831" y="105"/>
                  <a:pt x="22062" y="0"/>
                  <a:pt x="21299" y="0"/>
                </a:cubicBezTo>
                <a:close/>
                <a:moveTo>
                  <a:pt x="29845" y="8487"/>
                </a:moveTo>
                <a:cubicBezTo>
                  <a:pt x="29450" y="8487"/>
                  <a:pt x="29073" y="8616"/>
                  <a:pt x="28844" y="8977"/>
                </a:cubicBezTo>
                <a:cubicBezTo>
                  <a:pt x="28477" y="9554"/>
                  <a:pt x="28879" y="10166"/>
                  <a:pt x="29456" y="10376"/>
                </a:cubicBezTo>
                <a:cubicBezTo>
                  <a:pt x="29770" y="10498"/>
                  <a:pt x="30137" y="10547"/>
                  <a:pt x="30512" y="10547"/>
                </a:cubicBezTo>
                <a:cubicBezTo>
                  <a:pt x="30995" y="10547"/>
                  <a:pt x="31491" y="10466"/>
                  <a:pt x="31904" y="10358"/>
                </a:cubicBezTo>
                <a:cubicBezTo>
                  <a:pt x="32446" y="10218"/>
                  <a:pt x="33162" y="9641"/>
                  <a:pt x="32498" y="9117"/>
                </a:cubicBezTo>
                <a:cubicBezTo>
                  <a:pt x="32166" y="8872"/>
                  <a:pt x="31676" y="8785"/>
                  <a:pt x="31274" y="8697"/>
                </a:cubicBezTo>
                <a:cubicBezTo>
                  <a:pt x="30995" y="8645"/>
                  <a:pt x="30697" y="8593"/>
                  <a:pt x="30383" y="8558"/>
                </a:cubicBezTo>
                <a:cubicBezTo>
                  <a:pt x="30208" y="8514"/>
                  <a:pt x="30025" y="8487"/>
                  <a:pt x="29845" y="8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0453631">
            <a:off x="8025617" y="495320"/>
            <a:ext cx="2332024" cy="646948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171575" y="815775"/>
            <a:ext cx="1148990" cy="471891"/>
            <a:chOff x="8097150" y="670288"/>
            <a:chExt cx="1148990" cy="471891"/>
          </a:xfrm>
        </p:grpSpPr>
        <p:sp>
          <p:nvSpPr>
            <p:cNvPr id="19" name="Google Shape;19;p2"/>
            <p:cNvSpPr/>
            <p:nvPr/>
          </p:nvSpPr>
          <p:spPr>
            <a:xfrm>
              <a:off x="8097150" y="670288"/>
              <a:ext cx="1148990" cy="373523"/>
            </a:xfrm>
            <a:custGeom>
              <a:avLst/>
              <a:gdLst/>
              <a:ahLst/>
              <a:cxnLst/>
              <a:rect l="l" t="t" r="r" b="b"/>
              <a:pathLst>
                <a:path w="53861" h="11771" extrusionOk="0">
                  <a:moveTo>
                    <a:pt x="32308" y="1"/>
                  </a:moveTo>
                  <a:cubicBezTo>
                    <a:pt x="28057" y="1"/>
                    <a:pt x="24664" y="2252"/>
                    <a:pt x="21240" y="3939"/>
                  </a:cubicBezTo>
                  <a:cubicBezTo>
                    <a:pt x="19440" y="4813"/>
                    <a:pt x="17464" y="5687"/>
                    <a:pt x="15349" y="6019"/>
                  </a:cubicBezTo>
                  <a:cubicBezTo>
                    <a:pt x="13828" y="6247"/>
                    <a:pt x="12237" y="6229"/>
                    <a:pt x="10682" y="6282"/>
                  </a:cubicBezTo>
                  <a:cubicBezTo>
                    <a:pt x="8689" y="6351"/>
                    <a:pt x="1294" y="7680"/>
                    <a:pt x="140" y="8519"/>
                  </a:cubicBezTo>
                  <a:cubicBezTo>
                    <a:pt x="0" y="8624"/>
                    <a:pt x="0" y="8764"/>
                    <a:pt x="70" y="8886"/>
                  </a:cubicBezTo>
                  <a:cubicBezTo>
                    <a:pt x="1172" y="10687"/>
                    <a:pt x="3969" y="11299"/>
                    <a:pt x="6329" y="11561"/>
                  </a:cubicBezTo>
                  <a:cubicBezTo>
                    <a:pt x="7701" y="11711"/>
                    <a:pt x="9084" y="11770"/>
                    <a:pt x="10469" y="11770"/>
                  </a:cubicBezTo>
                  <a:cubicBezTo>
                    <a:pt x="12472" y="11770"/>
                    <a:pt x="14476" y="11646"/>
                    <a:pt x="16450" y="11491"/>
                  </a:cubicBezTo>
                  <a:cubicBezTo>
                    <a:pt x="19300" y="11281"/>
                    <a:pt x="22132" y="10914"/>
                    <a:pt x="24964" y="10687"/>
                  </a:cubicBezTo>
                  <a:cubicBezTo>
                    <a:pt x="27122" y="10521"/>
                    <a:pt x="29291" y="10432"/>
                    <a:pt x="31460" y="10432"/>
                  </a:cubicBezTo>
                  <a:cubicBezTo>
                    <a:pt x="34546" y="10432"/>
                    <a:pt x="37631" y="10611"/>
                    <a:pt x="40679" y="11001"/>
                  </a:cubicBezTo>
                  <a:cubicBezTo>
                    <a:pt x="42018" y="11172"/>
                    <a:pt x="43373" y="11303"/>
                    <a:pt x="44729" y="11303"/>
                  </a:cubicBezTo>
                  <a:cubicBezTo>
                    <a:pt x="45729" y="11303"/>
                    <a:pt x="46730" y="11232"/>
                    <a:pt x="47724" y="11054"/>
                  </a:cubicBezTo>
                  <a:cubicBezTo>
                    <a:pt x="50137" y="10634"/>
                    <a:pt x="52165" y="9568"/>
                    <a:pt x="53721" y="8135"/>
                  </a:cubicBezTo>
                  <a:cubicBezTo>
                    <a:pt x="53860" y="7995"/>
                    <a:pt x="53860" y="7855"/>
                    <a:pt x="53721" y="7715"/>
                  </a:cubicBezTo>
                  <a:cubicBezTo>
                    <a:pt x="51413" y="5565"/>
                    <a:pt x="47480" y="4708"/>
                    <a:pt x="44246" y="3677"/>
                  </a:cubicBezTo>
                  <a:cubicBezTo>
                    <a:pt x="42463" y="3117"/>
                    <a:pt x="40854" y="2418"/>
                    <a:pt x="39211" y="1684"/>
                  </a:cubicBezTo>
                  <a:cubicBezTo>
                    <a:pt x="37323" y="827"/>
                    <a:pt x="35243" y="163"/>
                    <a:pt x="33040" y="23"/>
                  </a:cubicBezTo>
                  <a:cubicBezTo>
                    <a:pt x="32793" y="8"/>
                    <a:pt x="32549" y="1"/>
                    <a:pt x="32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8428905" y="768653"/>
              <a:ext cx="714595" cy="373525"/>
            </a:xfrm>
            <a:custGeom>
              <a:avLst/>
              <a:gdLst/>
              <a:ahLst/>
              <a:cxnLst/>
              <a:rect l="l" t="t" r="r" b="b"/>
              <a:pathLst>
                <a:path w="47600" h="7072" extrusionOk="0">
                  <a:moveTo>
                    <a:pt x="40782" y="583"/>
                  </a:moveTo>
                  <a:cubicBezTo>
                    <a:pt x="40765" y="583"/>
                    <a:pt x="40765" y="586"/>
                    <a:pt x="40765" y="600"/>
                  </a:cubicBezTo>
                  <a:cubicBezTo>
                    <a:pt x="40765" y="600"/>
                    <a:pt x="40765" y="600"/>
                    <a:pt x="40782" y="583"/>
                  </a:cubicBezTo>
                  <a:close/>
                  <a:moveTo>
                    <a:pt x="44085" y="362"/>
                  </a:moveTo>
                  <a:cubicBezTo>
                    <a:pt x="44033" y="362"/>
                    <a:pt x="43981" y="365"/>
                    <a:pt x="43929" y="373"/>
                  </a:cubicBezTo>
                  <a:cubicBezTo>
                    <a:pt x="43719" y="390"/>
                    <a:pt x="43509" y="443"/>
                    <a:pt x="43299" y="460"/>
                  </a:cubicBezTo>
                  <a:cubicBezTo>
                    <a:pt x="42893" y="511"/>
                    <a:pt x="42962" y="1039"/>
                    <a:pt x="43350" y="1039"/>
                  </a:cubicBezTo>
                  <a:cubicBezTo>
                    <a:pt x="43362" y="1039"/>
                    <a:pt x="43374" y="1038"/>
                    <a:pt x="43387" y="1037"/>
                  </a:cubicBezTo>
                  <a:cubicBezTo>
                    <a:pt x="43544" y="1037"/>
                    <a:pt x="43719" y="1002"/>
                    <a:pt x="43894" y="1002"/>
                  </a:cubicBezTo>
                  <a:cubicBezTo>
                    <a:pt x="43964" y="1072"/>
                    <a:pt x="44086" y="1124"/>
                    <a:pt x="44226" y="1124"/>
                  </a:cubicBezTo>
                  <a:cubicBezTo>
                    <a:pt x="44251" y="1128"/>
                    <a:pt x="44276" y="1129"/>
                    <a:pt x="44301" y="1129"/>
                  </a:cubicBezTo>
                  <a:cubicBezTo>
                    <a:pt x="44420" y="1129"/>
                    <a:pt x="44542" y="1098"/>
                    <a:pt x="44628" y="1055"/>
                  </a:cubicBezTo>
                  <a:cubicBezTo>
                    <a:pt x="44873" y="915"/>
                    <a:pt x="44943" y="600"/>
                    <a:pt x="44628" y="478"/>
                  </a:cubicBezTo>
                  <a:cubicBezTo>
                    <a:pt x="44463" y="409"/>
                    <a:pt x="44276" y="362"/>
                    <a:pt x="44085" y="362"/>
                  </a:cubicBezTo>
                  <a:close/>
                  <a:moveTo>
                    <a:pt x="41219" y="530"/>
                  </a:moveTo>
                  <a:cubicBezTo>
                    <a:pt x="41167" y="530"/>
                    <a:pt x="41097" y="530"/>
                    <a:pt x="41044" y="548"/>
                  </a:cubicBezTo>
                  <a:cubicBezTo>
                    <a:pt x="41009" y="565"/>
                    <a:pt x="40957" y="565"/>
                    <a:pt x="40922" y="565"/>
                  </a:cubicBezTo>
                  <a:cubicBezTo>
                    <a:pt x="40869" y="565"/>
                    <a:pt x="40835" y="565"/>
                    <a:pt x="40782" y="583"/>
                  </a:cubicBezTo>
                  <a:cubicBezTo>
                    <a:pt x="40782" y="583"/>
                    <a:pt x="40782" y="583"/>
                    <a:pt x="40782" y="583"/>
                  </a:cubicBezTo>
                  <a:lnTo>
                    <a:pt x="40782" y="583"/>
                  </a:lnTo>
                  <a:cubicBezTo>
                    <a:pt x="40786" y="583"/>
                    <a:pt x="40792" y="583"/>
                    <a:pt x="40800" y="583"/>
                  </a:cubicBezTo>
                  <a:lnTo>
                    <a:pt x="40835" y="583"/>
                  </a:lnTo>
                  <a:cubicBezTo>
                    <a:pt x="40782" y="600"/>
                    <a:pt x="40765" y="600"/>
                    <a:pt x="40765" y="600"/>
                  </a:cubicBezTo>
                  <a:cubicBezTo>
                    <a:pt x="40625" y="635"/>
                    <a:pt x="40502" y="705"/>
                    <a:pt x="40450" y="827"/>
                  </a:cubicBezTo>
                  <a:cubicBezTo>
                    <a:pt x="40397" y="1002"/>
                    <a:pt x="40520" y="1194"/>
                    <a:pt x="40747" y="1247"/>
                  </a:cubicBezTo>
                  <a:lnTo>
                    <a:pt x="40922" y="1247"/>
                  </a:lnTo>
                  <a:cubicBezTo>
                    <a:pt x="40955" y="1256"/>
                    <a:pt x="40989" y="1261"/>
                    <a:pt x="41023" y="1261"/>
                  </a:cubicBezTo>
                  <a:cubicBezTo>
                    <a:pt x="41117" y="1261"/>
                    <a:pt x="41212" y="1228"/>
                    <a:pt x="41289" y="1177"/>
                  </a:cubicBezTo>
                  <a:cubicBezTo>
                    <a:pt x="41307" y="1177"/>
                    <a:pt x="41307" y="1177"/>
                    <a:pt x="41324" y="1159"/>
                  </a:cubicBezTo>
                  <a:cubicBezTo>
                    <a:pt x="41516" y="1107"/>
                    <a:pt x="41656" y="985"/>
                    <a:pt x="41621" y="810"/>
                  </a:cubicBezTo>
                  <a:cubicBezTo>
                    <a:pt x="41586" y="652"/>
                    <a:pt x="41411" y="530"/>
                    <a:pt x="41219" y="530"/>
                  </a:cubicBezTo>
                  <a:close/>
                  <a:moveTo>
                    <a:pt x="15529" y="834"/>
                  </a:moveTo>
                  <a:cubicBezTo>
                    <a:pt x="15419" y="834"/>
                    <a:pt x="15305" y="849"/>
                    <a:pt x="15189" y="880"/>
                  </a:cubicBezTo>
                  <a:cubicBezTo>
                    <a:pt x="14892" y="950"/>
                    <a:pt x="14857" y="1194"/>
                    <a:pt x="14962" y="1352"/>
                  </a:cubicBezTo>
                  <a:cubicBezTo>
                    <a:pt x="14945" y="1369"/>
                    <a:pt x="14910" y="1404"/>
                    <a:pt x="14892" y="1457"/>
                  </a:cubicBezTo>
                  <a:cubicBezTo>
                    <a:pt x="14808" y="1642"/>
                    <a:pt x="15032" y="1860"/>
                    <a:pt x="15283" y="1860"/>
                  </a:cubicBezTo>
                  <a:cubicBezTo>
                    <a:pt x="15293" y="1860"/>
                    <a:pt x="15302" y="1859"/>
                    <a:pt x="15312" y="1859"/>
                  </a:cubicBezTo>
                  <a:cubicBezTo>
                    <a:pt x="15364" y="1859"/>
                    <a:pt x="15417" y="1859"/>
                    <a:pt x="15469" y="1841"/>
                  </a:cubicBezTo>
                  <a:cubicBezTo>
                    <a:pt x="15504" y="1850"/>
                    <a:pt x="15539" y="1854"/>
                    <a:pt x="15574" y="1854"/>
                  </a:cubicBezTo>
                  <a:cubicBezTo>
                    <a:pt x="15609" y="1854"/>
                    <a:pt x="15644" y="1850"/>
                    <a:pt x="15679" y="1841"/>
                  </a:cubicBezTo>
                  <a:cubicBezTo>
                    <a:pt x="15714" y="1841"/>
                    <a:pt x="15749" y="1824"/>
                    <a:pt x="15784" y="1806"/>
                  </a:cubicBezTo>
                  <a:cubicBezTo>
                    <a:pt x="15854" y="1789"/>
                    <a:pt x="15906" y="1754"/>
                    <a:pt x="15959" y="1719"/>
                  </a:cubicBezTo>
                  <a:lnTo>
                    <a:pt x="15976" y="1719"/>
                  </a:lnTo>
                  <a:cubicBezTo>
                    <a:pt x="16086" y="1763"/>
                    <a:pt x="16202" y="1782"/>
                    <a:pt x="16321" y="1782"/>
                  </a:cubicBezTo>
                  <a:cubicBezTo>
                    <a:pt x="16487" y="1782"/>
                    <a:pt x="16660" y="1745"/>
                    <a:pt x="16833" y="1684"/>
                  </a:cubicBezTo>
                  <a:cubicBezTo>
                    <a:pt x="17187" y="1530"/>
                    <a:pt x="16998" y="1063"/>
                    <a:pt x="16648" y="1063"/>
                  </a:cubicBezTo>
                  <a:cubicBezTo>
                    <a:pt x="16602" y="1063"/>
                    <a:pt x="16552" y="1071"/>
                    <a:pt x="16500" y="1090"/>
                  </a:cubicBezTo>
                  <a:cubicBezTo>
                    <a:pt x="16466" y="1107"/>
                    <a:pt x="16343" y="1142"/>
                    <a:pt x="16343" y="1142"/>
                  </a:cubicBezTo>
                  <a:cubicBezTo>
                    <a:pt x="16326" y="1124"/>
                    <a:pt x="16308" y="1124"/>
                    <a:pt x="16308" y="1124"/>
                  </a:cubicBezTo>
                  <a:lnTo>
                    <a:pt x="16273" y="1107"/>
                  </a:lnTo>
                  <a:cubicBezTo>
                    <a:pt x="16221" y="1072"/>
                    <a:pt x="16168" y="1037"/>
                    <a:pt x="16116" y="1002"/>
                  </a:cubicBezTo>
                  <a:cubicBezTo>
                    <a:pt x="15934" y="888"/>
                    <a:pt x="15737" y="834"/>
                    <a:pt x="15529" y="834"/>
                  </a:cubicBezTo>
                  <a:close/>
                  <a:moveTo>
                    <a:pt x="22610" y="1"/>
                  </a:moveTo>
                  <a:cubicBezTo>
                    <a:pt x="22516" y="1"/>
                    <a:pt x="22420" y="7"/>
                    <a:pt x="22322" y="23"/>
                  </a:cubicBezTo>
                  <a:cubicBezTo>
                    <a:pt x="21832" y="111"/>
                    <a:pt x="21308" y="373"/>
                    <a:pt x="21133" y="775"/>
                  </a:cubicBezTo>
                  <a:cubicBezTo>
                    <a:pt x="20772" y="1602"/>
                    <a:pt x="21873" y="1899"/>
                    <a:pt x="22733" y="1899"/>
                  </a:cubicBezTo>
                  <a:cubicBezTo>
                    <a:pt x="22873" y="1899"/>
                    <a:pt x="23006" y="1891"/>
                    <a:pt x="23126" y="1876"/>
                  </a:cubicBezTo>
                  <a:cubicBezTo>
                    <a:pt x="23397" y="1836"/>
                    <a:pt x="23657" y="1795"/>
                    <a:pt x="23931" y="1795"/>
                  </a:cubicBezTo>
                  <a:cubicBezTo>
                    <a:pt x="24011" y="1795"/>
                    <a:pt x="24092" y="1798"/>
                    <a:pt x="24175" y="1806"/>
                  </a:cubicBezTo>
                  <a:cubicBezTo>
                    <a:pt x="24386" y="1820"/>
                    <a:pt x="24597" y="1868"/>
                    <a:pt x="24808" y="1868"/>
                  </a:cubicBezTo>
                  <a:cubicBezTo>
                    <a:pt x="24859" y="1868"/>
                    <a:pt x="24910" y="1866"/>
                    <a:pt x="24961" y="1859"/>
                  </a:cubicBezTo>
                  <a:cubicBezTo>
                    <a:pt x="25398" y="1824"/>
                    <a:pt x="25748" y="1562"/>
                    <a:pt x="25748" y="1194"/>
                  </a:cubicBezTo>
                  <a:cubicBezTo>
                    <a:pt x="25766" y="478"/>
                    <a:pt x="24507" y="215"/>
                    <a:pt x="23808" y="128"/>
                  </a:cubicBezTo>
                  <a:cubicBezTo>
                    <a:pt x="23780" y="123"/>
                    <a:pt x="23751" y="121"/>
                    <a:pt x="23724" y="121"/>
                  </a:cubicBezTo>
                  <a:cubicBezTo>
                    <a:pt x="23649" y="121"/>
                    <a:pt x="23579" y="137"/>
                    <a:pt x="23528" y="163"/>
                  </a:cubicBezTo>
                  <a:cubicBezTo>
                    <a:pt x="23230" y="82"/>
                    <a:pt x="22932" y="1"/>
                    <a:pt x="22610" y="1"/>
                  </a:cubicBezTo>
                  <a:close/>
                  <a:moveTo>
                    <a:pt x="18849" y="1627"/>
                  </a:moveTo>
                  <a:cubicBezTo>
                    <a:pt x="18778" y="1627"/>
                    <a:pt x="18708" y="1658"/>
                    <a:pt x="18651" y="1701"/>
                  </a:cubicBezTo>
                  <a:cubicBezTo>
                    <a:pt x="18546" y="1736"/>
                    <a:pt x="18458" y="1841"/>
                    <a:pt x="18458" y="1946"/>
                  </a:cubicBezTo>
                  <a:cubicBezTo>
                    <a:pt x="18458" y="2068"/>
                    <a:pt x="18546" y="2156"/>
                    <a:pt x="18668" y="2208"/>
                  </a:cubicBezTo>
                  <a:cubicBezTo>
                    <a:pt x="18738" y="2243"/>
                    <a:pt x="18808" y="2261"/>
                    <a:pt x="18913" y="2278"/>
                  </a:cubicBezTo>
                  <a:cubicBezTo>
                    <a:pt x="19053" y="2278"/>
                    <a:pt x="19193" y="2278"/>
                    <a:pt x="19350" y="2243"/>
                  </a:cubicBezTo>
                  <a:cubicBezTo>
                    <a:pt x="19542" y="2208"/>
                    <a:pt x="19682" y="2034"/>
                    <a:pt x="19612" y="1859"/>
                  </a:cubicBezTo>
                  <a:cubicBezTo>
                    <a:pt x="19560" y="1719"/>
                    <a:pt x="19420" y="1649"/>
                    <a:pt x="19228" y="1649"/>
                  </a:cubicBezTo>
                  <a:lnTo>
                    <a:pt x="19228" y="1631"/>
                  </a:lnTo>
                  <a:cubicBezTo>
                    <a:pt x="19193" y="1637"/>
                    <a:pt x="19158" y="1639"/>
                    <a:pt x="19122" y="1639"/>
                  </a:cubicBezTo>
                  <a:cubicBezTo>
                    <a:pt x="19051" y="1639"/>
                    <a:pt x="18977" y="1631"/>
                    <a:pt x="18895" y="1631"/>
                  </a:cubicBezTo>
                  <a:cubicBezTo>
                    <a:pt x="18880" y="1628"/>
                    <a:pt x="18864" y="1627"/>
                    <a:pt x="18849" y="1627"/>
                  </a:cubicBezTo>
                  <a:close/>
                  <a:moveTo>
                    <a:pt x="41901" y="1509"/>
                  </a:moveTo>
                  <a:cubicBezTo>
                    <a:pt x="41726" y="1527"/>
                    <a:pt x="41586" y="1544"/>
                    <a:pt x="41411" y="1579"/>
                  </a:cubicBezTo>
                  <a:cubicBezTo>
                    <a:pt x="41376" y="1579"/>
                    <a:pt x="41341" y="1596"/>
                    <a:pt x="41324" y="1614"/>
                  </a:cubicBezTo>
                  <a:cubicBezTo>
                    <a:pt x="41202" y="1614"/>
                    <a:pt x="41097" y="1614"/>
                    <a:pt x="40992" y="1631"/>
                  </a:cubicBezTo>
                  <a:cubicBezTo>
                    <a:pt x="40852" y="1649"/>
                    <a:pt x="40712" y="1701"/>
                    <a:pt x="40625" y="1789"/>
                  </a:cubicBezTo>
                  <a:cubicBezTo>
                    <a:pt x="40572" y="1789"/>
                    <a:pt x="40520" y="1771"/>
                    <a:pt x="40467" y="1771"/>
                  </a:cubicBezTo>
                  <a:cubicBezTo>
                    <a:pt x="40455" y="1770"/>
                    <a:pt x="40443" y="1770"/>
                    <a:pt x="40431" y="1770"/>
                  </a:cubicBezTo>
                  <a:cubicBezTo>
                    <a:pt x="39989" y="1770"/>
                    <a:pt x="39885" y="2385"/>
                    <a:pt x="40345" y="2436"/>
                  </a:cubicBezTo>
                  <a:cubicBezTo>
                    <a:pt x="40485" y="2453"/>
                    <a:pt x="40607" y="2453"/>
                    <a:pt x="40730" y="2471"/>
                  </a:cubicBezTo>
                  <a:cubicBezTo>
                    <a:pt x="40765" y="2476"/>
                    <a:pt x="40801" y="2479"/>
                    <a:pt x="40837" y="2479"/>
                  </a:cubicBezTo>
                  <a:cubicBezTo>
                    <a:pt x="41012" y="2479"/>
                    <a:pt x="41178" y="2409"/>
                    <a:pt x="41237" y="2278"/>
                  </a:cubicBezTo>
                  <a:lnTo>
                    <a:pt x="41254" y="2278"/>
                  </a:lnTo>
                  <a:cubicBezTo>
                    <a:pt x="41265" y="2282"/>
                    <a:pt x="41278" y="2283"/>
                    <a:pt x="41293" y="2283"/>
                  </a:cubicBezTo>
                  <a:cubicBezTo>
                    <a:pt x="41353" y="2283"/>
                    <a:pt x="41443" y="2261"/>
                    <a:pt x="41499" y="2261"/>
                  </a:cubicBezTo>
                  <a:cubicBezTo>
                    <a:pt x="41639" y="2261"/>
                    <a:pt x="41761" y="2243"/>
                    <a:pt x="41901" y="2208"/>
                  </a:cubicBezTo>
                  <a:cubicBezTo>
                    <a:pt x="41918" y="2208"/>
                    <a:pt x="41936" y="2208"/>
                    <a:pt x="41953" y="2191"/>
                  </a:cubicBezTo>
                  <a:cubicBezTo>
                    <a:pt x="42041" y="2191"/>
                    <a:pt x="42111" y="2191"/>
                    <a:pt x="42181" y="2156"/>
                  </a:cubicBezTo>
                  <a:cubicBezTo>
                    <a:pt x="42443" y="2016"/>
                    <a:pt x="42425" y="1736"/>
                    <a:pt x="42198" y="1614"/>
                  </a:cubicBezTo>
                  <a:lnTo>
                    <a:pt x="42216" y="1614"/>
                  </a:lnTo>
                  <a:cubicBezTo>
                    <a:pt x="42128" y="1544"/>
                    <a:pt x="42023" y="1509"/>
                    <a:pt x="41901" y="1509"/>
                  </a:cubicBezTo>
                  <a:close/>
                  <a:moveTo>
                    <a:pt x="35546" y="1173"/>
                  </a:moveTo>
                  <a:cubicBezTo>
                    <a:pt x="34952" y="1173"/>
                    <a:pt x="34295" y="1268"/>
                    <a:pt x="33908" y="1268"/>
                  </a:cubicBezTo>
                  <a:cubicBezTo>
                    <a:pt x="33865" y="1268"/>
                    <a:pt x="33825" y="1267"/>
                    <a:pt x="33790" y="1264"/>
                  </a:cubicBezTo>
                  <a:cubicBezTo>
                    <a:pt x="33720" y="1264"/>
                    <a:pt x="33667" y="1264"/>
                    <a:pt x="33615" y="1282"/>
                  </a:cubicBezTo>
                  <a:cubicBezTo>
                    <a:pt x="33274" y="1258"/>
                    <a:pt x="32828" y="1221"/>
                    <a:pt x="32402" y="1221"/>
                  </a:cubicBezTo>
                  <a:cubicBezTo>
                    <a:pt x="31561" y="1221"/>
                    <a:pt x="30796" y="1366"/>
                    <a:pt x="31062" y="2051"/>
                  </a:cubicBezTo>
                  <a:cubicBezTo>
                    <a:pt x="31278" y="2583"/>
                    <a:pt x="32284" y="2693"/>
                    <a:pt x="33101" y="2693"/>
                  </a:cubicBezTo>
                  <a:cubicBezTo>
                    <a:pt x="33410" y="2693"/>
                    <a:pt x="33693" y="2677"/>
                    <a:pt x="33894" y="2663"/>
                  </a:cubicBezTo>
                  <a:cubicBezTo>
                    <a:pt x="34559" y="2610"/>
                    <a:pt x="36884" y="2593"/>
                    <a:pt x="36831" y="1789"/>
                  </a:cubicBezTo>
                  <a:cubicBezTo>
                    <a:pt x="36788" y="1291"/>
                    <a:pt x="36206" y="1173"/>
                    <a:pt x="35546" y="1173"/>
                  </a:cubicBezTo>
                  <a:close/>
                  <a:moveTo>
                    <a:pt x="11718" y="1445"/>
                  </a:moveTo>
                  <a:cubicBezTo>
                    <a:pt x="11232" y="1445"/>
                    <a:pt x="10722" y="1510"/>
                    <a:pt x="10295" y="1649"/>
                  </a:cubicBezTo>
                  <a:cubicBezTo>
                    <a:pt x="9770" y="1824"/>
                    <a:pt x="9333" y="2313"/>
                    <a:pt x="9893" y="2663"/>
                  </a:cubicBezTo>
                  <a:cubicBezTo>
                    <a:pt x="10110" y="2805"/>
                    <a:pt x="10405" y="2855"/>
                    <a:pt x="10710" y="2855"/>
                  </a:cubicBezTo>
                  <a:cubicBezTo>
                    <a:pt x="11041" y="2855"/>
                    <a:pt x="11385" y="2796"/>
                    <a:pt x="11658" y="2733"/>
                  </a:cubicBezTo>
                  <a:cubicBezTo>
                    <a:pt x="12130" y="2645"/>
                    <a:pt x="12934" y="2418"/>
                    <a:pt x="13022" y="1964"/>
                  </a:cubicBezTo>
                  <a:cubicBezTo>
                    <a:pt x="13039" y="1824"/>
                    <a:pt x="13004" y="1701"/>
                    <a:pt x="12847" y="1614"/>
                  </a:cubicBezTo>
                  <a:cubicBezTo>
                    <a:pt x="12690" y="1562"/>
                    <a:pt x="12567" y="1544"/>
                    <a:pt x="12427" y="1544"/>
                  </a:cubicBezTo>
                  <a:cubicBezTo>
                    <a:pt x="12375" y="1509"/>
                    <a:pt x="12322" y="1492"/>
                    <a:pt x="12270" y="1474"/>
                  </a:cubicBezTo>
                  <a:cubicBezTo>
                    <a:pt x="12094" y="1455"/>
                    <a:pt x="11908" y="1445"/>
                    <a:pt x="11718" y="1445"/>
                  </a:cubicBezTo>
                  <a:close/>
                  <a:moveTo>
                    <a:pt x="45537" y="2873"/>
                  </a:moveTo>
                  <a:cubicBezTo>
                    <a:pt x="45694" y="2908"/>
                    <a:pt x="45852" y="2925"/>
                    <a:pt x="46009" y="2978"/>
                  </a:cubicBezTo>
                  <a:cubicBezTo>
                    <a:pt x="45869" y="2978"/>
                    <a:pt x="45747" y="2960"/>
                    <a:pt x="45624" y="2960"/>
                  </a:cubicBezTo>
                  <a:cubicBezTo>
                    <a:pt x="45572" y="2943"/>
                    <a:pt x="45502" y="2943"/>
                    <a:pt x="45450" y="2925"/>
                  </a:cubicBezTo>
                  <a:cubicBezTo>
                    <a:pt x="45485" y="2908"/>
                    <a:pt x="45520" y="2890"/>
                    <a:pt x="45537" y="2873"/>
                  </a:cubicBezTo>
                  <a:close/>
                  <a:moveTo>
                    <a:pt x="208" y="3117"/>
                  </a:moveTo>
                  <a:cubicBezTo>
                    <a:pt x="204" y="3120"/>
                    <a:pt x="200" y="3122"/>
                    <a:pt x="197" y="3125"/>
                  </a:cubicBezTo>
                  <a:lnTo>
                    <a:pt x="197" y="3125"/>
                  </a:lnTo>
                  <a:cubicBezTo>
                    <a:pt x="200" y="3122"/>
                    <a:pt x="204" y="3120"/>
                    <a:pt x="208" y="3117"/>
                  </a:cubicBezTo>
                  <a:close/>
                  <a:moveTo>
                    <a:pt x="38097" y="2513"/>
                  </a:moveTo>
                  <a:cubicBezTo>
                    <a:pt x="38060" y="2513"/>
                    <a:pt x="38023" y="2516"/>
                    <a:pt x="37985" y="2523"/>
                  </a:cubicBezTo>
                  <a:lnTo>
                    <a:pt x="37828" y="2523"/>
                  </a:lnTo>
                  <a:cubicBezTo>
                    <a:pt x="37775" y="2523"/>
                    <a:pt x="37740" y="2540"/>
                    <a:pt x="37688" y="2558"/>
                  </a:cubicBezTo>
                  <a:lnTo>
                    <a:pt x="37618" y="2558"/>
                  </a:lnTo>
                  <a:cubicBezTo>
                    <a:pt x="37408" y="2558"/>
                    <a:pt x="37198" y="2698"/>
                    <a:pt x="37198" y="2873"/>
                  </a:cubicBezTo>
                  <a:cubicBezTo>
                    <a:pt x="37216" y="3047"/>
                    <a:pt x="37391" y="3205"/>
                    <a:pt x="37618" y="3205"/>
                  </a:cubicBezTo>
                  <a:cubicBezTo>
                    <a:pt x="37863" y="3205"/>
                    <a:pt x="38072" y="3187"/>
                    <a:pt x="38282" y="3082"/>
                  </a:cubicBezTo>
                  <a:cubicBezTo>
                    <a:pt x="38457" y="3012"/>
                    <a:pt x="38527" y="2838"/>
                    <a:pt x="38457" y="2698"/>
                  </a:cubicBezTo>
                  <a:cubicBezTo>
                    <a:pt x="38387" y="2571"/>
                    <a:pt x="38249" y="2513"/>
                    <a:pt x="38097" y="2513"/>
                  </a:cubicBezTo>
                  <a:close/>
                  <a:moveTo>
                    <a:pt x="4691" y="2379"/>
                  </a:moveTo>
                  <a:cubicBezTo>
                    <a:pt x="4666" y="2379"/>
                    <a:pt x="4640" y="2380"/>
                    <a:pt x="4613" y="2383"/>
                  </a:cubicBezTo>
                  <a:cubicBezTo>
                    <a:pt x="4473" y="2383"/>
                    <a:pt x="4368" y="2418"/>
                    <a:pt x="4299" y="2488"/>
                  </a:cubicBezTo>
                  <a:cubicBezTo>
                    <a:pt x="4054" y="2506"/>
                    <a:pt x="3809" y="2558"/>
                    <a:pt x="3564" y="2645"/>
                  </a:cubicBezTo>
                  <a:cubicBezTo>
                    <a:pt x="3267" y="2750"/>
                    <a:pt x="3320" y="3100"/>
                    <a:pt x="3564" y="3222"/>
                  </a:cubicBezTo>
                  <a:cubicBezTo>
                    <a:pt x="3807" y="3328"/>
                    <a:pt x="4108" y="3388"/>
                    <a:pt x="4406" y="3388"/>
                  </a:cubicBezTo>
                  <a:cubicBezTo>
                    <a:pt x="4795" y="3388"/>
                    <a:pt x="5179" y="3285"/>
                    <a:pt x="5417" y="3047"/>
                  </a:cubicBezTo>
                  <a:cubicBezTo>
                    <a:pt x="5557" y="2908"/>
                    <a:pt x="5610" y="2628"/>
                    <a:pt x="5330" y="2540"/>
                  </a:cubicBezTo>
                  <a:cubicBezTo>
                    <a:pt x="5225" y="2506"/>
                    <a:pt x="5120" y="2471"/>
                    <a:pt x="5015" y="2471"/>
                  </a:cubicBezTo>
                  <a:cubicBezTo>
                    <a:pt x="4914" y="2413"/>
                    <a:pt x="4812" y="2379"/>
                    <a:pt x="4691" y="2379"/>
                  </a:cubicBezTo>
                  <a:close/>
                  <a:moveTo>
                    <a:pt x="732" y="2978"/>
                  </a:moveTo>
                  <a:lnTo>
                    <a:pt x="732" y="2995"/>
                  </a:lnTo>
                  <a:cubicBezTo>
                    <a:pt x="705" y="2984"/>
                    <a:pt x="676" y="2980"/>
                    <a:pt x="646" y="2980"/>
                  </a:cubicBezTo>
                  <a:cubicBezTo>
                    <a:pt x="580" y="2980"/>
                    <a:pt x="507" y="3000"/>
                    <a:pt x="435" y="3012"/>
                  </a:cubicBezTo>
                  <a:cubicBezTo>
                    <a:pt x="348" y="3012"/>
                    <a:pt x="278" y="3065"/>
                    <a:pt x="208" y="3117"/>
                  </a:cubicBezTo>
                  <a:cubicBezTo>
                    <a:pt x="208" y="3117"/>
                    <a:pt x="208" y="3117"/>
                    <a:pt x="208" y="3117"/>
                  </a:cubicBezTo>
                  <a:lnTo>
                    <a:pt x="208" y="3117"/>
                  </a:lnTo>
                  <a:cubicBezTo>
                    <a:pt x="161" y="3141"/>
                    <a:pt x="145" y="3150"/>
                    <a:pt x="148" y="3150"/>
                  </a:cubicBezTo>
                  <a:cubicBezTo>
                    <a:pt x="150" y="3150"/>
                    <a:pt x="172" y="3140"/>
                    <a:pt x="197" y="3125"/>
                  </a:cubicBezTo>
                  <a:lnTo>
                    <a:pt x="197" y="3125"/>
                  </a:lnTo>
                  <a:cubicBezTo>
                    <a:pt x="64" y="3212"/>
                    <a:pt x="0" y="3348"/>
                    <a:pt x="68" y="3484"/>
                  </a:cubicBezTo>
                  <a:cubicBezTo>
                    <a:pt x="120" y="3572"/>
                    <a:pt x="225" y="3624"/>
                    <a:pt x="330" y="3642"/>
                  </a:cubicBezTo>
                  <a:lnTo>
                    <a:pt x="557" y="3642"/>
                  </a:lnTo>
                  <a:cubicBezTo>
                    <a:pt x="592" y="3642"/>
                    <a:pt x="610" y="3624"/>
                    <a:pt x="645" y="3624"/>
                  </a:cubicBezTo>
                  <a:cubicBezTo>
                    <a:pt x="697" y="3607"/>
                    <a:pt x="750" y="3607"/>
                    <a:pt x="732" y="3607"/>
                  </a:cubicBezTo>
                  <a:cubicBezTo>
                    <a:pt x="837" y="3589"/>
                    <a:pt x="925" y="3537"/>
                    <a:pt x="977" y="3449"/>
                  </a:cubicBezTo>
                  <a:cubicBezTo>
                    <a:pt x="1099" y="3275"/>
                    <a:pt x="995" y="3047"/>
                    <a:pt x="732" y="2978"/>
                  </a:cubicBezTo>
                  <a:close/>
                  <a:moveTo>
                    <a:pt x="45509" y="2256"/>
                  </a:moveTo>
                  <a:cubicBezTo>
                    <a:pt x="45413" y="2256"/>
                    <a:pt x="45329" y="2288"/>
                    <a:pt x="45257" y="2331"/>
                  </a:cubicBezTo>
                  <a:cubicBezTo>
                    <a:pt x="45234" y="2326"/>
                    <a:pt x="45210" y="2324"/>
                    <a:pt x="45187" y="2324"/>
                  </a:cubicBezTo>
                  <a:cubicBezTo>
                    <a:pt x="45122" y="2324"/>
                    <a:pt x="45054" y="2340"/>
                    <a:pt x="44978" y="2366"/>
                  </a:cubicBezTo>
                  <a:cubicBezTo>
                    <a:pt x="44645" y="2471"/>
                    <a:pt x="44453" y="2715"/>
                    <a:pt x="44191" y="2890"/>
                  </a:cubicBezTo>
                  <a:cubicBezTo>
                    <a:pt x="43964" y="3065"/>
                    <a:pt x="44051" y="3432"/>
                    <a:pt x="44383" y="3484"/>
                  </a:cubicBezTo>
                  <a:cubicBezTo>
                    <a:pt x="44794" y="3540"/>
                    <a:pt x="45434" y="3676"/>
                    <a:pt x="46010" y="3676"/>
                  </a:cubicBezTo>
                  <a:cubicBezTo>
                    <a:pt x="46513" y="3676"/>
                    <a:pt x="46968" y="3573"/>
                    <a:pt x="47180" y="3222"/>
                  </a:cubicBezTo>
                  <a:cubicBezTo>
                    <a:pt x="47600" y="2523"/>
                    <a:pt x="46114" y="2348"/>
                    <a:pt x="45572" y="2261"/>
                  </a:cubicBezTo>
                  <a:cubicBezTo>
                    <a:pt x="45550" y="2258"/>
                    <a:pt x="45529" y="2256"/>
                    <a:pt x="45509" y="2256"/>
                  </a:cubicBezTo>
                  <a:close/>
                  <a:moveTo>
                    <a:pt x="25684" y="3314"/>
                  </a:moveTo>
                  <a:cubicBezTo>
                    <a:pt x="25450" y="3314"/>
                    <a:pt x="25217" y="3343"/>
                    <a:pt x="25014" y="3397"/>
                  </a:cubicBezTo>
                  <a:cubicBezTo>
                    <a:pt x="24961" y="3380"/>
                    <a:pt x="24892" y="3362"/>
                    <a:pt x="24822" y="3362"/>
                  </a:cubicBezTo>
                  <a:cubicBezTo>
                    <a:pt x="24763" y="3359"/>
                    <a:pt x="24706" y="3358"/>
                    <a:pt x="24648" y="3358"/>
                  </a:cubicBezTo>
                  <a:cubicBezTo>
                    <a:pt x="24361" y="3358"/>
                    <a:pt x="24084" y="3394"/>
                    <a:pt x="23808" y="3467"/>
                  </a:cubicBezTo>
                  <a:cubicBezTo>
                    <a:pt x="23406" y="3572"/>
                    <a:pt x="23406" y="4009"/>
                    <a:pt x="23808" y="4131"/>
                  </a:cubicBezTo>
                  <a:cubicBezTo>
                    <a:pt x="24326" y="4258"/>
                    <a:pt x="24941" y="4328"/>
                    <a:pt x="25544" y="4328"/>
                  </a:cubicBezTo>
                  <a:cubicBezTo>
                    <a:pt x="25936" y="4328"/>
                    <a:pt x="26323" y="4298"/>
                    <a:pt x="26675" y="4236"/>
                  </a:cubicBezTo>
                  <a:cubicBezTo>
                    <a:pt x="27007" y="4166"/>
                    <a:pt x="27042" y="3852"/>
                    <a:pt x="26849" y="3677"/>
                  </a:cubicBezTo>
                  <a:cubicBezTo>
                    <a:pt x="26596" y="3423"/>
                    <a:pt x="26138" y="3314"/>
                    <a:pt x="25684" y="3314"/>
                  </a:cubicBezTo>
                  <a:close/>
                  <a:moveTo>
                    <a:pt x="18912" y="6183"/>
                  </a:moveTo>
                  <a:cubicBezTo>
                    <a:pt x="18840" y="6183"/>
                    <a:pt x="18763" y="6202"/>
                    <a:pt x="18686" y="6246"/>
                  </a:cubicBezTo>
                  <a:cubicBezTo>
                    <a:pt x="18633" y="6281"/>
                    <a:pt x="18581" y="6299"/>
                    <a:pt x="18511" y="6316"/>
                  </a:cubicBezTo>
                  <a:cubicBezTo>
                    <a:pt x="17959" y="6316"/>
                    <a:pt x="17952" y="6981"/>
                    <a:pt x="18490" y="6981"/>
                  </a:cubicBezTo>
                  <a:cubicBezTo>
                    <a:pt x="18497" y="6981"/>
                    <a:pt x="18504" y="6981"/>
                    <a:pt x="18511" y="6981"/>
                  </a:cubicBezTo>
                  <a:cubicBezTo>
                    <a:pt x="18881" y="6981"/>
                    <a:pt x="19300" y="7071"/>
                    <a:pt x="19695" y="7071"/>
                  </a:cubicBezTo>
                  <a:cubicBezTo>
                    <a:pt x="19972" y="7071"/>
                    <a:pt x="20238" y="7027"/>
                    <a:pt x="20469" y="6876"/>
                  </a:cubicBezTo>
                  <a:cubicBezTo>
                    <a:pt x="20661" y="6736"/>
                    <a:pt x="20591" y="6474"/>
                    <a:pt x="20381" y="6369"/>
                  </a:cubicBezTo>
                  <a:cubicBezTo>
                    <a:pt x="20179" y="6282"/>
                    <a:pt x="19967" y="6243"/>
                    <a:pt x="19752" y="6243"/>
                  </a:cubicBezTo>
                  <a:cubicBezTo>
                    <a:pt x="19577" y="6243"/>
                    <a:pt x="19400" y="6269"/>
                    <a:pt x="19228" y="6316"/>
                  </a:cubicBezTo>
                  <a:cubicBezTo>
                    <a:pt x="19150" y="6239"/>
                    <a:pt x="19038" y="6183"/>
                    <a:pt x="18912" y="6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793675" y="2817138"/>
            <a:ext cx="1968600" cy="66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2"/>
          </p:nvPr>
        </p:nvSpPr>
        <p:spPr>
          <a:xfrm>
            <a:off x="793681" y="2441863"/>
            <a:ext cx="19686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3"/>
          </p:nvPr>
        </p:nvSpPr>
        <p:spPr>
          <a:xfrm>
            <a:off x="6381725" y="2817150"/>
            <a:ext cx="1968600" cy="66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4"/>
          </p:nvPr>
        </p:nvSpPr>
        <p:spPr>
          <a:xfrm>
            <a:off x="6381729" y="2441875"/>
            <a:ext cx="19686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/>
          <p:nvPr/>
        </p:nvSpPr>
        <p:spPr>
          <a:xfrm rot="10252122">
            <a:off x="1013734" y="-325673"/>
            <a:ext cx="1678337" cy="648563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 rot="652927" flipH="1">
            <a:off x="2058490" y="-494471"/>
            <a:ext cx="1989362" cy="1056309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29"/>
          <p:cNvGrpSpPr/>
          <p:nvPr/>
        </p:nvGrpSpPr>
        <p:grpSpPr>
          <a:xfrm>
            <a:off x="4242863" y="4654871"/>
            <a:ext cx="2061288" cy="846290"/>
            <a:chOff x="8097150" y="670288"/>
            <a:chExt cx="1148990" cy="471891"/>
          </a:xfrm>
        </p:grpSpPr>
        <p:sp>
          <p:nvSpPr>
            <p:cNvPr id="195" name="Google Shape;195;p29"/>
            <p:cNvSpPr/>
            <p:nvPr/>
          </p:nvSpPr>
          <p:spPr>
            <a:xfrm>
              <a:off x="8097150" y="670288"/>
              <a:ext cx="1148990" cy="373523"/>
            </a:xfrm>
            <a:custGeom>
              <a:avLst/>
              <a:gdLst/>
              <a:ahLst/>
              <a:cxnLst/>
              <a:rect l="l" t="t" r="r" b="b"/>
              <a:pathLst>
                <a:path w="53861" h="11771" extrusionOk="0">
                  <a:moveTo>
                    <a:pt x="32308" y="1"/>
                  </a:moveTo>
                  <a:cubicBezTo>
                    <a:pt x="28057" y="1"/>
                    <a:pt x="24664" y="2252"/>
                    <a:pt x="21240" y="3939"/>
                  </a:cubicBezTo>
                  <a:cubicBezTo>
                    <a:pt x="19440" y="4813"/>
                    <a:pt x="17464" y="5687"/>
                    <a:pt x="15349" y="6019"/>
                  </a:cubicBezTo>
                  <a:cubicBezTo>
                    <a:pt x="13828" y="6247"/>
                    <a:pt x="12237" y="6229"/>
                    <a:pt x="10682" y="6282"/>
                  </a:cubicBezTo>
                  <a:cubicBezTo>
                    <a:pt x="8689" y="6351"/>
                    <a:pt x="1294" y="7680"/>
                    <a:pt x="140" y="8519"/>
                  </a:cubicBezTo>
                  <a:cubicBezTo>
                    <a:pt x="0" y="8624"/>
                    <a:pt x="0" y="8764"/>
                    <a:pt x="70" y="8886"/>
                  </a:cubicBezTo>
                  <a:cubicBezTo>
                    <a:pt x="1172" y="10687"/>
                    <a:pt x="3969" y="11299"/>
                    <a:pt x="6329" y="11561"/>
                  </a:cubicBezTo>
                  <a:cubicBezTo>
                    <a:pt x="7701" y="11711"/>
                    <a:pt x="9084" y="11770"/>
                    <a:pt x="10469" y="11770"/>
                  </a:cubicBezTo>
                  <a:cubicBezTo>
                    <a:pt x="12472" y="11770"/>
                    <a:pt x="14476" y="11646"/>
                    <a:pt x="16450" y="11491"/>
                  </a:cubicBezTo>
                  <a:cubicBezTo>
                    <a:pt x="19300" y="11281"/>
                    <a:pt x="22132" y="10914"/>
                    <a:pt x="24964" y="10687"/>
                  </a:cubicBezTo>
                  <a:cubicBezTo>
                    <a:pt x="27122" y="10521"/>
                    <a:pt x="29291" y="10432"/>
                    <a:pt x="31460" y="10432"/>
                  </a:cubicBezTo>
                  <a:cubicBezTo>
                    <a:pt x="34546" y="10432"/>
                    <a:pt x="37631" y="10611"/>
                    <a:pt x="40679" y="11001"/>
                  </a:cubicBezTo>
                  <a:cubicBezTo>
                    <a:pt x="42018" y="11172"/>
                    <a:pt x="43373" y="11303"/>
                    <a:pt x="44729" y="11303"/>
                  </a:cubicBezTo>
                  <a:cubicBezTo>
                    <a:pt x="45729" y="11303"/>
                    <a:pt x="46730" y="11232"/>
                    <a:pt x="47724" y="11054"/>
                  </a:cubicBezTo>
                  <a:cubicBezTo>
                    <a:pt x="50137" y="10634"/>
                    <a:pt x="52165" y="9568"/>
                    <a:pt x="53721" y="8135"/>
                  </a:cubicBezTo>
                  <a:cubicBezTo>
                    <a:pt x="53860" y="7995"/>
                    <a:pt x="53860" y="7855"/>
                    <a:pt x="53721" y="7715"/>
                  </a:cubicBezTo>
                  <a:cubicBezTo>
                    <a:pt x="51413" y="5565"/>
                    <a:pt x="47480" y="4708"/>
                    <a:pt x="44246" y="3677"/>
                  </a:cubicBezTo>
                  <a:cubicBezTo>
                    <a:pt x="42463" y="3117"/>
                    <a:pt x="40854" y="2418"/>
                    <a:pt x="39211" y="1684"/>
                  </a:cubicBezTo>
                  <a:cubicBezTo>
                    <a:pt x="37323" y="827"/>
                    <a:pt x="35243" y="163"/>
                    <a:pt x="33040" y="23"/>
                  </a:cubicBezTo>
                  <a:cubicBezTo>
                    <a:pt x="32793" y="8"/>
                    <a:pt x="32549" y="1"/>
                    <a:pt x="32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 flipH="1">
              <a:off x="8428905" y="768653"/>
              <a:ext cx="714595" cy="373525"/>
            </a:xfrm>
            <a:custGeom>
              <a:avLst/>
              <a:gdLst/>
              <a:ahLst/>
              <a:cxnLst/>
              <a:rect l="l" t="t" r="r" b="b"/>
              <a:pathLst>
                <a:path w="47600" h="7072" extrusionOk="0">
                  <a:moveTo>
                    <a:pt x="40782" y="583"/>
                  </a:moveTo>
                  <a:cubicBezTo>
                    <a:pt x="40765" y="583"/>
                    <a:pt x="40765" y="586"/>
                    <a:pt x="40765" y="600"/>
                  </a:cubicBezTo>
                  <a:cubicBezTo>
                    <a:pt x="40765" y="600"/>
                    <a:pt x="40765" y="600"/>
                    <a:pt x="40782" y="583"/>
                  </a:cubicBezTo>
                  <a:close/>
                  <a:moveTo>
                    <a:pt x="44085" y="362"/>
                  </a:moveTo>
                  <a:cubicBezTo>
                    <a:pt x="44033" y="362"/>
                    <a:pt x="43981" y="365"/>
                    <a:pt x="43929" y="373"/>
                  </a:cubicBezTo>
                  <a:cubicBezTo>
                    <a:pt x="43719" y="390"/>
                    <a:pt x="43509" y="443"/>
                    <a:pt x="43299" y="460"/>
                  </a:cubicBezTo>
                  <a:cubicBezTo>
                    <a:pt x="42893" y="511"/>
                    <a:pt x="42962" y="1039"/>
                    <a:pt x="43350" y="1039"/>
                  </a:cubicBezTo>
                  <a:cubicBezTo>
                    <a:pt x="43362" y="1039"/>
                    <a:pt x="43374" y="1038"/>
                    <a:pt x="43387" y="1037"/>
                  </a:cubicBezTo>
                  <a:cubicBezTo>
                    <a:pt x="43544" y="1037"/>
                    <a:pt x="43719" y="1002"/>
                    <a:pt x="43894" y="1002"/>
                  </a:cubicBezTo>
                  <a:cubicBezTo>
                    <a:pt x="43964" y="1072"/>
                    <a:pt x="44086" y="1124"/>
                    <a:pt x="44226" y="1124"/>
                  </a:cubicBezTo>
                  <a:cubicBezTo>
                    <a:pt x="44251" y="1128"/>
                    <a:pt x="44276" y="1129"/>
                    <a:pt x="44301" y="1129"/>
                  </a:cubicBezTo>
                  <a:cubicBezTo>
                    <a:pt x="44420" y="1129"/>
                    <a:pt x="44542" y="1098"/>
                    <a:pt x="44628" y="1055"/>
                  </a:cubicBezTo>
                  <a:cubicBezTo>
                    <a:pt x="44873" y="915"/>
                    <a:pt x="44943" y="600"/>
                    <a:pt x="44628" y="478"/>
                  </a:cubicBezTo>
                  <a:cubicBezTo>
                    <a:pt x="44463" y="409"/>
                    <a:pt x="44276" y="362"/>
                    <a:pt x="44085" y="362"/>
                  </a:cubicBezTo>
                  <a:close/>
                  <a:moveTo>
                    <a:pt x="41219" y="530"/>
                  </a:moveTo>
                  <a:cubicBezTo>
                    <a:pt x="41167" y="530"/>
                    <a:pt x="41097" y="530"/>
                    <a:pt x="41044" y="548"/>
                  </a:cubicBezTo>
                  <a:cubicBezTo>
                    <a:pt x="41009" y="565"/>
                    <a:pt x="40957" y="565"/>
                    <a:pt x="40922" y="565"/>
                  </a:cubicBezTo>
                  <a:cubicBezTo>
                    <a:pt x="40869" y="565"/>
                    <a:pt x="40835" y="565"/>
                    <a:pt x="40782" y="583"/>
                  </a:cubicBezTo>
                  <a:cubicBezTo>
                    <a:pt x="40782" y="583"/>
                    <a:pt x="40782" y="583"/>
                    <a:pt x="40782" y="583"/>
                  </a:cubicBezTo>
                  <a:lnTo>
                    <a:pt x="40782" y="583"/>
                  </a:lnTo>
                  <a:cubicBezTo>
                    <a:pt x="40786" y="583"/>
                    <a:pt x="40792" y="583"/>
                    <a:pt x="40800" y="583"/>
                  </a:cubicBezTo>
                  <a:lnTo>
                    <a:pt x="40835" y="583"/>
                  </a:lnTo>
                  <a:cubicBezTo>
                    <a:pt x="40782" y="600"/>
                    <a:pt x="40765" y="600"/>
                    <a:pt x="40765" y="600"/>
                  </a:cubicBezTo>
                  <a:cubicBezTo>
                    <a:pt x="40625" y="635"/>
                    <a:pt x="40502" y="705"/>
                    <a:pt x="40450" y="827"/>
                  </a:cubicBezTo>
                  <a:cubicBezTo>
                    <a:pt x="40397" y="1002"/>
                    <a:pt x="40520" y="1194"/>
                    <a:pt x="40747" y="1247"/>
                  </a:cubicBezTo>
                  <a:lnTo>
                    <a:pt x="40922" y="1247"/>
                  </a:lnTo>
                  <a:cubicBezTo>
                    <a:pt x="40955" y="1256"/>
                    <a:pt x="40989" y="1261"/>
                    <a:pt x="41023" y="1261"/>
                  </a:cubicBezTo>
                  <a:cubicBezTo>
                    <a:pt x="41117" y="1261"/>
                    <a:pt x="41212" y="1228"/>
                    <a:pt x="41289" y="1177"/>
                  </a:cubicBezTo>
                  <a:cubicBezTo>
                    <a:pt x="41307" y="1177"/>
                    <a:pt x="41307" y="1177"/>
                    <a:pt x="41324" y="1159"/>
                  </a:cubicBezTo>
                  <a:cubicBezTo>
                    <a:pt x="41516" y="1107"/>
                    <a:pt x="41656" y="985"/>
                    <a:pt x="41621" y="810"/>
                  </a:cubicBezTo>
                  <a:cubicBezTo>
                    <a:pt x="41586" y="652"/>
                    <a:pt x="41411" y="530"/>
                    <a:pt x="41219" y="530"/>
                  </a:cubicBezTo>
                  <a:close/>
                  <a:moveTo>
                    <a:pt x="15529" y="834"/>
                  </a:moveTo>
                  <a:cubicBezTo>
                    <a:pt x="15419" y="834"/>
                    <a:pt x="15305" y="849"/>
                    <a:pt x="15189" y="880"/>
                  </a:cubicBezTo>
                  <a:cubicBezTo>
                    <a:pt x="14892" y="950"/>
                    <a:pt x="14857" y="1194"/>
                    <a:pt x="14962" y="1352"/>
                  </a:cubicBezTo>
                  <a:cubicBezTo>
                    <a:pt x="14945" y="1369"/>
                    <a:pt x="14910" y="1404"/>
                    <a:pt x="14892" y="1457"/>
                  </a:cubicBezTo>
                  <a:cubicBezTo>
                    <a:pt x="14808" y="1642"/>
                    <a:pt x="15032" y="1860"/>
                    <a:pt x="15283" y="1860"/>
                  </a:cubicBezTo>
                  <a:cubicBezTo>
                    <a:pt x="15293" y="1860"/>
                    <a:pt x="15302" y="1859"/>
                    <a:pt x="15312" y="1859"/>
                  </a:cubicBezTo>
                  <a:cubicBezTo>
                    <a:pt x="15364" y="1859"/>
                    <a:pt x="15417" y="1859"/>
                    <a:pt x="15469" y="1841"/>
                  </a:cubicBezTo>
                  <a:cubicBezTo>
                    <a:pt x="15504" y="1850"/>
                    <a:pt x="15539" y="1854"/>
                    <a:pt x="15574" y="1854"/>
                  </a:cubicBezTo>
                  <a:cubicBezTo>
                    <a:pt x="15609" y="1854"/>
                    <a:pt x="15644" y="1850"/>
                    <a:pt x="15679" y="1841"/>
                  </a:cubicBezTo>
                  <a:cubicBezTo>
                    <a:pt x="15714" y="1841"/>
                    <a:pt x="15749" y="1824"/>
                    <a:pt x="15784" y="1806"/>
                  </a:cubicBezTo>
                  <a:cubicBezTo>
                    <a:pt x="15854" y="1789"/>
                    <a:pt x="15906" y="1754"/>
                    <a:pt x="15959" y="1719"/>
                  </a:cubicBezTo>
                  <a:lnTo>
                    <a:pt x="15976" y="1719"/>
                  </a:lnTo>
                  <a:cubicBezTo>
                    <a:pt x="16086" y="1763"/>
                    <a:pt x="16202" y="1782"/>
                    <a:pt x="16321" y="1782"/>
                  </a:cubicBezTo>
                  <a:cubicBezTo>
                    <a:pt x="16487" y="1782"/>
                    <a:pt x="16660" y="1745"/>
                    <a:pt x="16833" y="1684"/>
                  </a:cubicBezTo>
                  <a:cubicBezTo>
                    <a:pt x="17187" y="1530"/>
                    <a:pt x="16998" y="1063"/>
                    <a:pt x="16648" y="1063"/>
                  </a:cubicBezTo>
                  <a:cubicBezTo>
                    <a:pt x="16602" y="1063"/>
                    <a:pt x="16552" y="1071"/>
                    <a:pt x="16500" y="1090"/>
                  </a:cubicBezTo>
                  <a:cubicBezTo>
                    <a:pt x="16466" y="1107"/>
                    <a:pt x="16343" y="1142"/>
                    <a:pt x="16343" y="1142"/>
                  </a:cubicBezTo>
                  <a:cubicBezTo>
                    <a:pt x="16326" y="1124"/>
                    <a:pt x="16308" y="1124"/>
                    <a:pt x="16308" y="1124"/>
                  </a:cubicBezTo>
                  <a:lnTo>
                    <a:pt x="16273" y="1107"/>
                  </a:lnTo>
                  <a:cubicBezTo>
                    <a:pt x="16221" y="1072"/>
                    <a:pt x="16168" y="1037"/>
                    <a:pt x="16116" y="1002"/>
                  </a:cubicBezTo>
                  <a:cubicBezTo>
                    <a:pt x="15934" y="888"/>
                    <a:pt x="15737" y="834"/>
                    <a:pt x="15529" y="834"/>
                  </a:cubicBezTo>
                  <a:close/>
                  <a:moveTo>
                    <a:pt x="22610" y="1"/>
                  </a:moveTo>
                  <a:cubicBezTo>
                    <a:pt x="22516" y="1"/>
                    <a:pt x="22420" y="7"/>
                    <a:pt x="22322" y="23"/>
                  </a:cubicBezTo>
                  <a:cubicBezTo>
                    <a:pt x="21832" y="111"/>
                    <a:pt x="21308" y="373"/>
                    <a:pt x="21133" y="775"/>
                  </a:cubicBezTo>
                  <a:cubicBezTo>
                    <a:pt x="20772" y="1602"/>
                    <a:pt x="21873" y="1899"/>
                    <a:pt x="22733" y="1899"/>
                  </a:cubicBezTo>
                  <a:cubicBezTo>
                    <a:pt x="22873" y="1899"/>
                    <a:pt x="23006" y="1891"/>
                    <a:pt x="23126" y="1876"/>
                  </a:cubicBezTo>
                  <a:cubicBezTo>
                    <a:pt x="23397" y="1836"/>
                    <a:pt x="23657" y="1795"/>
                    <a:pt x="23931" y="1795"/>
                  </a:cubicBezTo>
                  <a:cubicBezTo>
                    <a:pt x="24011" y="1795"/>
                    <a:pt x="24092" y="1798"/>
                    <a:pt x="24175" y="1806"/>
                  </a:cubicBezTo>
                  <a:cubicBezTo>
                    <a:pt x="24386" y="1820"/>
                    <a:pt x="24597" y="1868"/>
                    <a:pt x="24808" y="1868"/>
                  </a:cubicBezTo>
                  <a:cubicBezTo>
                    <a:pt x="24859" y="1868"/>
                    <a:pt x="24910" y="1866"/>
                    <a:pt x="24961" y="1859"/>
                  </a:cubicBezTo>
                  <a:cubicBezTo>
                    <a:pt x="25398" y="1824"/>
                    <a:pt x="25748" y="1562"/>
                    <a:pt x="25748" y="1194"/>
                  </a:cubicBezTo>
                  <a:cubicBezTo>
                    <a:pt x="25766" y="478"/>
                    <a:pt x="24507" y="215"/>
                    <a:pt x="23808" y="128"/>
                  </a:cubicBezTo>
                  <a:cubicBezTo>
                    <a:pt x="23780" y="123"/>
                    <a:pt x="23751" y="121"/>
                    <a:pt x="23724" y="121"/>
                  </a:cubicBezTo>
                  <a:cubicBezTo>
                    <a:pt x="23649" y="121"/>
                    <a:pt x="23579" y="137"/>
                    <a:pt x="23528" y="163"/>
                  </a:cubicBezTo>
                  <a:cubicBezTo>
                    <a:pt x="23230" y="82"/>
                    <a:pt x="22932" y="1"/>
                    <a:pt x="22610" y="1"/>
                  </a:cubicBezTo>
                  <a:close/>
                  <a:moveTo>
                    <a:pt x="18849" y="1627"/>
                  </a:moveTo>
                  <a:cubicBezTo>
                    <a:pt x="18778" y="1627"/>
                    <a:pt x="18708" y="1658"/>
                    <a:pt x="18651" y="1701"/>
                  </a:cubicBezTo>
                  <a:cubicBezTo>
                    <a:pt x="18546" y="1736"/>
                    <a:pt x="18458" y="1841"/>
                    <a:pt x="18458" y="1946"/>
                  </a:cubicBezTo>
                  <a:cubicBezTo>
                    <a:pt x="18458" y="2068"/>
                    <a:pt x="18546" y="2156"/>
                    <a:pt x="18668" y="2208"/>
                  </a:cubicBezTo>
                  <a:cubicBezTo>
                    <a:pt x="18738" y="2243"/>
                    <a:pt x="18808" y="2261"/>
                    <a:pt x="18913" y="2278"/>
                  </a:cubicBezTo>
                  <a:cubicBezTo>
                    <a:pt x="19053" y="2278"/>
                    <a:pt x="19193" y="2278"/>
                    <a:pt x="19350" y="2243"/>
                  </a:cubicBezTo>
                  <a:cubicBezTo>
                    <a:pt x="19542" y="2208"/>
                    <a:pt x="19682" y="2034"/>
                    <a:pt x="19612" y="1859"/>
                  </a:cubicBezTo>
                  <a:cubicBezTo>
                    <a:pt x="19560" y="1719"/>
                    <a:pt x="19420" y="1649"/>
                    <a:pt x="19228" y="1649"/>
                  </a:cubicBezTo>
                  <a:lnTo>
                    <a:pt x="19228" y="1631"/>
                  </a:lnTo>
                  <a:cubicBezTo>
                    <a:pt x="19193" y="1637"/>
                    <a:pt x="19158" y="1639"/>
                    <a:pt x="19122" y="1639"/>
                  </a:cubicBezTo>
                  <a:cubicBezTo>
                    <a:pt x="19051" y="1639"/>
                    <a:pt x="18977" y="1631"/>
                    <a:pt x="18895" y="1631"/>
                  </a:cubicBezTo>
                  <a:cubicBezTo>
                    <a:pt x="18880" y="1628"/>
                    <a:pt x="18864" y="1627"/>
                    <a:pt x="18849" y="1627"/>
                  </a:cubicBezTo>
                  <a:close/>
                  <a:moveTo>
                    <a:pt x="41901" y="1509"/>
                  </a:moveTo>
                  <a:cubicBezTo>
                    <a:pt x="41726" y="1527"/>
                    <a:pt x="41586" y="1544"/>
                    <a:pt x="41411" y="1579"/>
                  </a:cubicBezTo>
                  <a:cubicBezTo>
                    <a:pt x="41376" y="1579"/>
                    <a:pt x="41341" y="1596"/>
                    <a:pt x="41324" y="1614"/>
                  </a:cubicBezTo>
                  <a:cubicBezTo>
                    <a:pt x="41202" y="1614"/>
                    <a:pt x="41097" y="1614"/>
                    <a:pt x="40992" y="1631"/>
                  </a:cubicBezTo>
                  <a:cubicBezTo>
                    <a:pt x="40852" y="1649"/>
                    <a:pt x="40712" y="1701"/>
                    <a:pt x="40625" y="1789"/>
                  </a:cubicBezTo>
                  <a:cubicBezTo>
                    <a:pt x="40572" y="1789"/>
                    <a:pt x="40520" y="1771"/>
                    <a:pt x="40467" y="1771"/>
                  </a:cubicBezTo>
                  <a:cubicBezTo>
                    <a:pt x="40455" y="1770"/>
                    <a:pt x="40443" y="1770"/>
                    <a:pt x="40431" y="1770"/>
                  </a:cubicBezTo>
                  <a:cubicBezTo>
                    <a:pt x="39989" y="1770"/>
                    <a:pt x="39885" y="2385"/>
                    <a:pt x="40345" y="2436"/>
                  </a:cubicBezTo>
                  <a:cubicBezTo>
                    <a:pt x="40485" y="2453"/>
                    <a:pt x="40607" y="2453"/>
                    <a:pt x="40730" y="2471"/>
                  </a:cubicBezTo>
                  <a:cubicBezTo>
                    <a:pt x="40765" y="2476"/>
                    <a:pt x="40801" y="2479"/>
                    <a:pt x="40837" y="2479"/>
                  </a:cubicBezTo>
                  <a:cubicBezTo>
                    <a:pt x="41012" y="2479"/>
                    <a:pt x="41178" y="2409"/>
                    <a:pt x="41237" y="2278"/>
                  </a:cubicBezTo>
                  <a:lnTo>
                    <a:pt x="41254" y="2278"/>
                  </a:lnTo>
                  <a:cubicBezTo>
                    <a:pt x="41265" y="2282"/>
                    <a:pt x="41278" y="2283"/>
                    <a:pt x="41293" y="2283"/>
                  </a:cubicBezTo>
                  <a:cubicBezTo>
                    <a:pt x="41353" y="2283"/>
                    <a:pt x="41443" y="2261"/>
                    <a:pt x="41499" y="2261"/>
                  </a:cubicBezTo>
                  <a:cubicBezTo>
                    <a:pt x="41639" y="2261"/>
                    <a:pt x="41761" y="2243"/>
                    <a:pt x="41901" y="2208"/>
                  </a:cubicBezTo>
                  <a:cubicBezTo>
                    <a:pt x="41918" y="2208"/>
                    <a:pt x="41936" y="2208"/>
                    <a:pt x="41953" y="2191"/>
                  </a:cubicBezTo>
                  <a:cubicBezTo>
                    <a:pt x="42041" y="2191"/>
                    <a:pt x="42111" y="2191"/>
                    <a:pt x="42181" y="2156"/>
                  </a:cubicBezTo>
                  <a:cubicBezTo>
                    <a:pt x="42443" y="2016"/>
                    <a:pt x="42425" y="1736"/>
                    <a:pt x="42198" y="1614"/>
                  </a:cubicBezTo>
                  <a:lnTo>
                    <a:pt x="42216" y="1614"/>
                  </a:lnTo>
                  <a:cubicBezTo>
                    <a:pt x="42128" y="1544"/>
                    <a:pt x="42023" y="1509"/>
                    <a:pt x="41901" y="1509"/>
                  </a:cubicBezTo>
                  <a:close/>
                  <a:moveTo>
                    <a:pt x="35546" y="1173"/>
                  </a:moveTo>
                  <a:cubicBezTo>
                    <a:pt x="34952" y="1173"/>
                    <a:pt x="34295" y="1268"/>
                    <a:pt x="33908" y="1268"/>
                  </a:cubicBezTo>
                  <a:cubicBezTo>
                    <a:pt x="33865" y="1268"/>
                    <a:pt x="33825" y="1267"/>
                    <a:pt x="33790" y="1264"/>
                  </a:cubicBezTo>
                  <a:cubicBezTo>
                    <a:pt x="33720" y="1264"/>
                    <a:pt x="33667" y="1264"/>
                    <a:pt x="33615" y="1282"/>
                  </a:cubicBezTo>
                  <a:cubicBezTo>
                    <a:pt x="33274" y="1258"/>
                    <a:pt x="32828" y="1221"/>
                    <a:pt x="32402" y="1221"/>
                  </a:cubicBezTo>
                  <a:cubicBezTo>
                    <a:pt x="31561" y="1221"/>
                    <a:pt x="30796" y="1366"/>
                    <a:pt x="31062" y="2051"/>
                  </a:cubicBezTo>
                  <a:cubicBezTo>
                    <a:pt x="31278" y="2583"/>
                    <a:pt x="32284" y="2693"/>
                    <a:pt x="33101" y="2693"/>
                  </a:cubicBezTo>
                  <a:cubicBezTo>
                    <a:pt x="33410" y="2693"/>
                    <a:pt x="33693" y="2677"/>
                    <a:pt x="33894" y="2663"/>
                  </a:cubicBezTo>
                  <a:cubicBezTo>
                    <a:pt x="34559" y="2610"/>
                    <a:pt x="36884" y="2593"/>
                    <a:pt x="36831" y="1789"/>
                  </a:cubicBezTo>
                  <a:cubicBezTo>
                    <a:pt x="36788" y="1291"/>
                    <a:pt x="36206" y="1173"/>
                    <a:pt x="35546" y="1173"/>
                  </a:cubicBezTo>
                  <a:close/>
                  <a:moveTo>
                    <a:pt x="11718" y="1445"/>
                  </a:moveTo>
                  <a:cubicBezTo>
                    <a:pt x="11232" y="1445"/>
                    <a:pt x="10722" y="1510"/>
                    <a:pt x="10295" y="1649"/>
                  </a:cubicBezTo>
                  <a:cubicBezTo>
                    <a:pt x="9770" y="1824"/>
                    <a:pt x="9333" y="2313"/>
                    <a:pt x="9893" y="2663"/>
                  </a:cubicBezTo>
                  <a:cubicBezTo>
                    <a:pt x="10110" y="2805"/>
                    <a:pt x="10405" y="2855"/>
                    <a:pt x="10710" y="2855"/>
                  </a:cubicBezTo>
                  <a:cubicBezTo>
                    <a:pt x="11041" y="2855"/>
                    <a:pt x="11385" y="2796"/>
                    <a:pt x="11658" y="2733"/>
                  </a:cubicBezTo>
                  <a:cubicBezTo>
                    <a:pt x="12130" y="2645"/>
                    <a:pt x="12934" y="2418"/>
                    <a:pt x="13022" y="1964"/>
                  </a:cubicBezTo>
                  <a:cubicBezTo>
                    <a:pt x="13039" y="1824"/>
                    <a:pt x="13004" y="1701"/>
                    <a:pt x="12847" y="1614"/>
                  </a:cubicBezTo>
                  <a:cubicBezTo>
                    <a:pt x="12690" y="1562"/>
                    <a:pt x="12567" y="1544"/>
                    <a:pt x="12427" y="1544"/>
                  </a:cubicBezTo>
                  <a:cubicBezTo>
                    <a:pt x="12375" y="1509"/>
                    <a:pt x="12322" y="1492"/>
                    <a:pt x="12270" y="1474"/>
                  </a:cubicBezTo>
                  <a:cubicBezTo>
                    <a:pt x="12094" y="1455"/>
                    <a:pt x="11908" y="1445"/>
                    <a:pt x="11718" y="1445"/>
                  </a:cubicBezTo>
                  <a:close/>
                  <a:moveTo>
                    <a:pt x="45537" y="2873"/>
                  </a:moveTo>
                  <a:cubicBezTo>
                    <a:pt x="45694" y="2908"/>
                    <a:pt x="45852" y="2925"/>
                    <a:pt x="46009" y="2978"/>
                  </a:cubicBezTo>
                  <a:cubicBezTo>
                    <a:pt x="45869" y="2978"/>
                    <a:pt x="45747" y="2960"/>
                    <a:pt x="45624" y="2960"/>
                  </a:cubicBezTo>
                  <a:cubicBezTo>
                    <a:pt x="45572" y="2943"/>
                    <a:pt x="45502" y="2943"/>
                    <a:pt x="45450" y="2925"/>
                  </a:cubicBezTo>
                  <a:cubicBezTo>
                    <a:pt x="45485" y="2908"/>
                    <a:pt x="45520" y="2890"/>
                    <a:pt x="45537" y="2873"/>
                  </a:cubicBezTo>
                  <a:close/>
                  <a:moveTo>
                    <a:pt x="208" y="3117"/>
                  </a:moveTo>
                  <a:cubicBezTo>
                    <a:pt x="204" y="3120"/>
                    <a:pt x="200" y="3122"/>
                    <a:pt x="197" y="3125"/>
                  </a:cubicBezTo>
                  <a:lnTo>
                    <a:pt x="197" y="3125"/>
                  </a:lnTo>
                  <a:cubicBezTo>
                    <a:pt x="200" y="3122"/>
                    <a:pt x="204" y="3120"/>
                    <a:pt x="208" y="3117"/>
                  </a:cubicBezTo>
                  <a:close/>
                  <a:moveTo>
                    <a:pt x="38097" y="2513"/>
                  </a:moveTo>
                  <a:cubicBezTo>
                    <a:pt x="38060" y="2513"/>
                    <a:pt x="38023" y="2516"/>
                    <a:pt x="37985" y="2523"/>
                  </a:cubicBezTo>
                  <a:lnTo>
                    <a:pt x="37828" y="2523"/>
                  </a:lnTo>
                  <a:cubicBezTo>
                    <a:pt x="37775" y="2523"/>
                    <a:pt x="37740" y="2540"/>
                    <a:pt x="37688" y="2558"/>
                  </a:cubicBezTo>
                  <a:lnTo>
                    <a:pt x="37618" y="2558"/>
                  </a:lnTo>
                  <a:cubicBezTo>
                    <a:pt x="37408" y="2558"/>
                    <a:pt x="37198" y="2698"/>
                    <a:pt x="37198" y="2873"/>
                  </a:cubicBezTo>
                  <a:cubicBezTo>
                    <a:pt x="37216" y="3047"/>
                    <a:pt x="37391" y="3205"/>
                    <a:pt x="37618" y="3205"/>
                  </a:cubicBezTo>
                  <a:cubicBezTo>
                    <a:pt x="37863" y="3205"/>
                    <a:pt x="38072" y="3187"/>
                    <a:pt x="38282" y="3082"/>
                  </a:cubicBezTo>
                  <a:cubicBezTo>
                    <a:pt x="38457" y="3012"/>
                    <a:pt x="38527" y="2838"/>
                    <a:pt x="38457" y="2698"/>
                  </a:cubicBezTo>
                  <a:cubicBezTo>
                    <a:pt x="38387" y="2571"/>
                    <a:pt x="38249" y="2513"/>
                    <a:pt x="38097" y="2513"/>
                  </a:cubicBezTo>
                  <a:close/>
                  <a:moveTo>
                    <a:pt x="4691" y="2379"/>
                  </a:moveTo>
                  <a:cubicBezTo>
                    <a:pt x="4666" y="2379"/>
                    <a:pt x="4640" y="2380"/>
                    <a:pt x="4613" y="2383"/>
                  </a:cubicBezTo>
                  <a:cubicBezTo>
                    <a:pt x="4473" y="2383"/>
                    <a:pt x="4368" y="2418"/>
                    <a:pt x="4299" y="2488"/>
                  </a:cubicBezTo>
                  <a:cubicBezTo>
                    <a:pt x="4054" y="2506"/>
                    <a:pt x="3809" y="2558"/>
                    <a:pt x="3564" y="2645"/>
                  </a:cubicBezTo>
                  <a:cubicBezTo>
                    <a:pt x="3267" y="2750"/>
                    <a:pt x="3320" y="3100"/>
                    <a:pt x="3564" y="3222"/>
                  </a:cubicBezTo>
                  <a:cubicBezTo>
                    <a:pt x="3807" y="3328"/>
                    <a:pt x="4108" y="3388"/>
                    <a:pt x="4406" y="3388"/>
                  </a:cubicBezTo>
                  <a:cubicBezTo>
                    <a:pt x="4795" y="3388"/>
                    <a:pt x="5179" y="3285"/>
                    <a:pt x="5417" y="3047"/>
                  </a:cubicBezTo>
                  <a:cubicBezTo>
                    <a:pt x="5557" y="2908"/>
                    <a:pt x="5610" y="2628"/>
                    <a:pt x="5330" y="2540"/>
                  </a:cubicBezTo>
                  <a:cubicBezTo>
                    <a:pt x="5225" y="2506"/>
                    <a:pt x="5120" y="2471"/>
                    <a:pt x="5015" y="2471"/>
                  </a:cubicBezTo>
                  <a:cubicBezTo>
                    <a:pt x="4914" y="2413"/>
                    <a:pt x="4812" y="2379"/>
                    <a:pt x="4691" y="2379"/>
                  </a:cubicBezTo>
                  <a:close/>
                  <a:moveTo>
                    <a:pt x="732" y="2978"/>
                  </a:moveTo>
                  <a:lnTo>
                    <a:pt x="732" y="2995"/>
                  </a:lnTo>
                  <a:cubicBezTo>
                    <a:pt x="705" y="2984"/>
                    <a:pt x="676" y="2980"/>
                    <a:pt x="646" y="2980"/>
                  </a:cubicBezTo>
                  <a:cubicBezTo>
                    <a:pt x="580" y="2980"/>
                    <a:pt x="507" y="3000"/>
                    <a:pt x="435" y="3012"/>
                  </a:cubicBezTo>
                  <a:cubicBezTo>
                    <a:pt x="348" y="3012"/>
                    <a:pt x="278" y="3065"/>
                    <a:pt x="208" y="3117"/>
                  </a:cubicBezTo>
                  <a:cubicBezTo>
                    <a:pt x="208" y="3117"/>
                    <a:pt x="208" y="3117"/>
                    <a:pt x="208" y="3117"/>
                  </a:cubicBezTo>
                  <a:lnTo>
                    <a:pt x="208" y="3117"/>
                  </a:lnTo>
                  <a:cubicBezTo>
                    <a:pt x="161" y="3141"/>
                    <a:pt x="145" y="3150"/>
                    <a:pt x="148" y="3150"/>
                  </a:cubicBezTo>
                  <a:cubicBezTo>
                    <a:pt x="150" y="3150"/>
                    <a:pt x="172" y="3140"/>
                    <a:pt x="197" y="3125"/>
                  </a:cubicBezTo>
                  <a:lnTo>
                    <a:pt x="197" y="3125"/>
                  </a:lnTo>
                  <a:cubicBezTo>
                    <a:pt x="64" y="3212"/>
                    <a:pt x="0" y="3348"/>
                    <a:pt x="68" y="3484"/>
                  </a:cubicBezTo>
                  <a:cubicBezTo>
                    <a:pt x="120" y="3572"/>
                    <a:pt x="225" y="3624"/>
                    <a:pt x="330" y="3642"/>
                  </a:cubicBezTo>
                  <a:lnTo>
                    <a:pt x="557" y="3642"/>
                  </a:lnTo>
                  <a:cubicBezTo>
                    <a:pt x="592" y="3642"/>
                    <a:pt x="610" y="3624"/>
                    <a:pt x="645" y="3624"/>
                  </a:cubicBezTo>
                  <a:cubicBezTo>
                    <a:pt x="697" y="3607"/>
                    <a:pt x="750" y="3607"/>
                    <a:pt x="732" y="3607"/>
                  </a:cubicBezTo>
                  <a:cubicBezTo>
                    <a:pt x="837" y="3589"/>
                    <a:pt x="925" y="3537"/>
                    <a:pt x="977" y="3449"/>
                  </a:cubicBezTo>
                  <a:cubicBezTo>
                    <a:pt x="1099" y="3275"/>
                    <a:pt x="995" y="3047"/>
                    <a:pt x="732" y="2978"/>
                  </a:cubicBezTo>
                  <a:close/>
                  <a:moveTo>
                    <a:pt x="45509" y="2256"/>
                  </a:moveTo>
                  <a:cubicBezTo>
                    <a:pt x="45413" y="2256"/>
                    <a:pt x="45329" y="2288"/>
                    <a:pt x="45257" y="2331"/>
                  </a:cubicBezTo>
                  <a:cubicBezTo>
                    <a:pt x="45234" y="2326"/>
                    <a:pt x="45210" y="2324"/>
                    <a:pt x="45187" y="2324"/>
                  </a:cubicBezTo>
                  <a:cubicBezTo>
                    <a:pt x="45122" y="2324"/>
                    <a:pt x="45054" y="2340"/>
                    <a:pt x="44978" y="2366"/>
                  </a:cubicBezTo>
                  <a:cubicBezTo>
                    <a:pt x="44645" y="2471"/>
                    <a:pt x="44453" y="2715"/>
                    <a:pt x="44191" y="2890"/>
                  </a:cubicBezTo>
                  <a:cubicBezTo>
                    <a:pt x="43964" y="3065"/>
                    <a:pt x="44051" y="3432"/>
                    <a:pt x="44383" y="3484"/>
                  </a:cubicBezTo>
                  <a:cubicBezTo>
                    <a:pt x="44794" y="3540"/>
                    <a:pt x="45434" y="3676"/>
                    <a:pt x="46010" y="3676"/>
                  </a:cubicBezTo>
                  <a:cubicBezTo>
                    <a:pt x="46513" y="3676"/>
                    <a:pt x="46968" y="3573"/>
                    <a:pt x="47180" y="3222"/>
                  </a:cubicBezTo>
                  <a:cubicBezTo>
                    <a:pt x="47600" y="2523"/>
                    <a:pt x="46114" y="2348"/>
                    <a:pt x="45572" y="2261"/>
                  </a:cubicBezTo>
                  <a:cubicBezTo>
                    <a:pt x="45550" y="2258"/>
                    <a:pt x="45529" y="2256"/>
                    <a:pt x="45509" y="2256"/>
                  </a:cubicBezTo>
                  <a:close/>
                  <a:moveTo>
                    <a:pt x="25684" y="3314"/>
                  </a:moveTo>
                  <a:cubicBezTo>
                    <a:pt x="25450" y="3314"/>
                    <a:pt x="25217" y="3343"/>
                    <a:pt x="25014" y="3397"/>
                  </a:cubicBezTo>
                  <a:cubicBezTo>
                    <a:pt x="24961" y="3380"/>
                    <a:pt x="24892" y="3362"/>
                    <a:pt x="24822" y="3362"/>
                  </a:cubicBezTo>
                  <a:cubicBezTo>
                    <a:pt x="24763" y="3359"/>
                    <a:pt x="24706" y="3358"/>
                    <a:pt x="24648" y="3358"/>
                  </a:cubicBezTo>
                  <a:cubicBezTo>
                    <a:pt x="24361" y="3358"/>
                    <a:pt x="24084" y="3394"/>
                    <a:pt x="23808" y="3467"/>
                  </a:cubicBezTo>
                  <a:cubicBezTo>
                    <a:pt x="23406" y="3572"/>
                    <a:pt x="23406" y="4009"/>
                    <a:pt x="23808" y="4131"/>
                  </a:cubicBezTo>
                  <a:cubicBezTo>
                    <a:pt x="24326" y="4258"/>
                    <a:pt x="24941" y="4328"/>
                    <a:pt x="25544" y="4328"/>
                  </a:cubicBezTo>
                  <a:cubicBezTo>
                    <a:pt x="25936" y="4328"/>
                    <a:pt x="26323" y="4298"/>
                    <a:pt x="26675" y="4236"/>
                  </a:cubicBezTo>
                  <a:cubicBezTo>
                    <a:pt x="27007" y="4166"/>
                    <a:pt x="27042" y="3852"/>
                    <a:pt x="26849" y="3677"/>
                  </a:cubicBezTo>
                  <a:cubicBezTo>
                    <a:pt x="26596" y="3423"/>
                    <a:pt x="26138" y="3314"/>
                    <a:pt x="25684" y="3314"/>
                  </a:cubicBezTo>
                  <a:close/>
                  <a:moveTo>
                    <a:pt x="18912" y="6183"/>
                  </a:moveTo>
                  <a:cubicBezTo>
                    <a:pt x="18840" y="6183"/>
                    <a:pt x="18763" y="6202"/>
                    <a:pt x="18686" y="6246"/>
                  </a:cubicBezTo>
                  <a:cubicBezTo>
                    <a:pt x="18633" y="6281"/>
                    <a:pt x="18581" y="6299"/>
                    <a:pt x="18511" y="6316"/>
                  </a:cubicBezTo>
                  <a:cubicBezTo>
                    <a:pt x="17959" y="6316"/>
                    <a:pt x="17952" y="6981"/>
                    <a:pt x="18490" y="6981"/>
                  </a:cubicBezTo>
                  <a:cubicBezTo>
                    <a:pt x="18497" y="6981"/>
                    <a:pt x="18504" y="6981"/>
                    <a:pt x="18511" y="6981"/>
                  </a:cubicBezTo>
                  <a:cubicBezTo>
                    <a:pt x="18881" y="6981"/>
                    <a:pt x="19300" y="7071"/>
                    <a:pt x="19695" y="7071"/>
                  </a:cubicBezTo>
                  <a:cubicBezTo>
                    <a:pt x="19972" y="7071"/>
                    <a:pt x="20238" y="7027"/>
                    <a:pt x="20469" y="6876"/>
                  </a:cubicBezTo>
                  <a:cubicBezTo>
                    <a:pt x="20661" y="6736"/>
                    <a:pt x="20591" y="6474"/>
                    <a:pt x="20381" y="6369"/>
                  </a:cubicBezTo>
                  <a:cubicBezTo>
                    <a:pt x="20179" y="6282"/>
                    <a:pt x="19967" y="6243"/>
                    <a:pt x="19752" y="6243"/>
                  </a:cubicBezTo>
                  <a:cubicBezTo>
                    <a:pt x="19577" y="6243"/>
                    <a:pt x="19400" y="6269"/>
                    <a:pt x="19228" y="6316"/>
                  </a:cubicBezTo>
                  <a:cubicBezTo>
                    <a:pt x="19150" y="6239"/>
                    <a:pt x="19038" y="6183"/>
                    <a:pt x="18912" y="6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29"/>
          <p:cNvSpPr/>
          <p:nvPr/>
        </p:nvSpPr>
        <p:spPr>
          <a:xfrm flipH="1">
            <a:off x="-61494" y="4431563"/>
            <a:ext cx="2606594" cy="975107"/>
          </a:xfrm>
          <a:custGeom>
            <a:avLst/>
            <a:gdLst/>
            <a:ahLst/>
            <a:cxnLst/>
            <a:rect l="l" t="t" r="r" b="b"/>
            <a:pathLst>
              <a:path w="55242" h="16436" extrusionOk="0">
                <a:moveTo>
                  <a:pt x="21227" y="1"/>
                </a:moveTo>
                <a:cubicBezTo>
                  <a:pt x="19831" y="1"/>
                  <a:pt x="18436" y="117"/>
                  <a:pt x="17062" y="370"/>
                </a:cubicBezTo>
                <a:cubicBezTo>
                  <a:pt x="15716" y="615"/>
                  <a:pt x="14317" y="1104"/>
                  <a:pt x="13408" y="2205"/>
                </a:cubicBezTo>
                <a:cubicBezTo>
                  <a:pt x="13024" y="2660"/>
                  <a:pt x="12727" y="3219"/>
                  <a:pt x="12622" y="3796"/>
                </a:cubicBezTo>
                <a:cubicBezTo>
                  <a:pt x="12482" y="4443"/>
                  <a:pt x="12814" y="5002"/>
                  <a:pt x="12762" y="5597"/>
                </a:cubicBezTo>
                <a:cubicBezTo>
                  <a:pt x="12664" y="6682"/>
                  <a:pt x="11747" y="6793"/>
                  <a:pt x="10884" y="6793"/>
                </a:cubicBezTo>
                <a:cubicBezTo>
                  <a:pt x="10662" y="6793"/>
                  <a:pt x="10444" y="6785"/>
                  <a:pt x="10244" y="6785"/>
                </a:cubicBezTo>
                <a:cubicBezTo>
                  <a:pt x="9318" y="6785"/>
                  <a:pt x="8409" y="6716"/>
                  <a:pt x="7482" y="6646"/>
                </a:cubicBezTo>
                <a:cubicBezTo>
                  <a:pt x="6769" y="6599"/>
                  <a:pt x="6046" y="6556"/>
                  <a:pt x="5322" y="6556"/>
                </a:cubicBezTo>
                <a:cubicBezTo>
                  <a:pt x="4415" y="6556"/>
                  <a:pt x="3508" y="6624"/>
                  <a:pt x="2622" y="6838"/>
                </a:cubicBezTo>
                <a:cubicBezTo>
                  <a:pt x="1748" y="7048"/>
                  <a:pt x="193" y="7467"/>
                  <a:pt x="105" y="8586"/>
                </a:cubicBezTo>
                <a:cubicBezTo>
                  <a:pt x="0" y="9617"/>
                  <a:pt x="1137" y="10124"/>
                  <a:pt x="1941" y="10422"/>
                </a:cubicBezTo>
                <a:cubicBezTo>
                  <a:pt x="5405" y="11677"/>
                  <a:pt x="9126" y="12243"/>
                  <a:pt x="12811" y="12243"/>
                </a:cubicBezTo>
                <a:cubicBezTo>
                  <a:pt x="12975" y="12243"/>
                  <a:pt x="13140" y="12242"/>
                  <a:pt x="13304" y="12240"/>
                </a:cubicBezTo>
                <a:lnTo>
                  <a:pt x="13304" y="12240"/>
                </a:lnTo>
                <a:cubicBezTo>
                  <a:pt x="12832" y="13114"/>
                  <a:pt x="13304" y="14250"/>
                  <a:pt x="14230" y="14792"/>
                </a:cubicBezTo>
                <a:cubicBezTo>
                  <a:pt x="14964" y="15211"/>
                  <a:pt x="15856" y="15281"/>
                  <a:pt x="16660" y="15369"/>
                </a:cubicBezTo>
                <a:cubicBezTo>
                  <a:pt x="17812" y="15495"/>
                  <a:pt x="18976" y="15554"/>
                  <a:pt x="20142" y="15554"/>
                </a:cubicBezTo>
                <a:cubicBezTo>
                  <a:pt x="20426" y="15554"/>
                  <a:pt x="20711" y="15550"/>
                  <a:pt x="20995" y="15544"/>
                </a:cubicBezTo>
                <a:cubicBezTo>
                  <a:pt x="23583" y="15474"/>
                  <a:pt x="26380" y="15229"/>
                  <a:pt x="28844" y="14355"/>
                </a:cubicBezTo>
                <a:cubicBezTo>
                  <a:pt x="29841" y="14005"/>
                  <a:pt x="30628" y="13446"/>
                  <a:pt x="31519" y="12921"/>
                </a:cubicBezTo>
                <a:cubicBezTo>
                  <a:pt x="32124" y="12578"/>
                  <a:pt x="32726" y="12452"/>
                  <a:pt x="33329" y="12452"/>
                </a:cubicBezTo>
                <a:cubicBezTo>
                  <a:pt x="34381" y="12452"/>
                  <a:pt x="35434" y="12836"/>
                  <a:pt x="36501" y="13114"/>
                </a:cubicBezTo>
                <a:cubicBezTo>
                  <a:pt x="38973" y="13761"/>
                  <a:pt x="41544" y="14093"/>
                  <a:pt x="44101" y="14093"/>
                </a:cubicBezTo>
                <a:cubicBezTo>
                  <a:pt x="44167" y="14093"/>
                  <a:pt x="44232" y="14093"/>
                  <a:pt x="44298" y="14093"/>
                </a:cubicBezTo>
                <a:cubicBezTo>
                  <a:pt x="44388" y="14091"/>
                  <a:pt x="44481" y="14090"/>
                  <a:pt x="44576" y="14090"/>
                </a:cubicBezTo>
                <a:cubicBezTo>
                  <a:pt x="44748" y="14090"/>
                  <a:pt x="44928" y="14092"/>
                  <a:pt x="45111" y="14092"/>
                </a:cubicBezTo>
                <a:cubicBezTo>
                  <a:pt x="45878" y="14092"/>
                  <a:pt x="46716" y="14061"/>
                  <a:pt x="47340" y="13743"/>
                </a:cubicBezTo>
                <a:cubicBezTo>
                  <a:pt x="48284" y="13254"/>
                  <a:pt x="48459" y="12100"/>
                  <a:pt x="49368" y="11575"/>
                </a:cubicBezTo>
                <a:cubicBezTo>
                  <a:pt x="50766" y="10736"/>
                  <a:pt x="53074" y="11121"/>
                  <a:pt x="54123" y="9705"/>
                </a:cubicBezTo>
                <a:cubicBezTo>
                  <a:pt x="55241" y="8184"/>
                  <a:pt x="53021" y="7415"/>
                  <a:pt x="51902" y="7257"/>
                </a:cubicBezTo>
                <a:cubicBezTo>
                  <a:pt x="50028" y="6996"/>
                  <a:pt x="48132" y="6875"/>
                  <a:pt x="46238" y="6875"/>
                </a:cubicBezTo>
                <a:cubicBezTo>
                  <a:pt x="45217" y="6875"/>
                  <a:pt x="44196" y="6910"/>
                  <a:pt x="43179" y="6978"/>
                </a:cubicBezTo>
                <a:cubicBezTo>
                  <a:pt x="41585" y="7092"/>
                  <a:pt x="39773" y="7505"/>
                  <a:pt x="38047" y="7505"/>
                </a:cubicBezTo>
                <a:cubicBezTo>
                  <a:pt x="36878" y="7505"/>
                  <a:pt x="35749" y="7316"/>
                  <a:pt x="34753" y="6716"/>
                </a:cubicBezTo>
                <a:cubicBezTo>
                  <a:pt x="36064" y="4758"/>
                  <a:pt x="34299" y="2607"/>
                  <a:pt x="32393" y="1821"/>
                </a:cubicBezTo>
                <a:cubicBezTo>
                  <a:pt x="30680" y="1122"/>
                  <a:pt x="28775" y="754"/>
                  <a:pt x="26852" y="597"/>
                </a:cubicBezTo>
                <a:cubicBezTo>
                  <a:pt x="25011" y="215"/>
                  <a:pt x="23119" y="1"/>
                  <a:pt x="21227" y="1"/>
                </a:cubicBezTo>
                <a:close/>
                <a:moveTo>
                  <a:pt x="32130" y="13904"/>
                </a:moveTo>
                <a:cubicBezTo>
                  <a:pt x="31906" y="13904"/>
                  <a:pt x="31680" y="13947"/>
                  <a:pt x="31449" y="14058"/>
                </a:cubicBezTo>
                <a:cubicBezTo>
                  <a:pt x="31012" y="14250"/>
                  <a:pt x="30628" y="14617"/>
                  <a:pt x="30802" y="15124"/>
                </a:cubicBezTo>
                <a:cubicBezTo>
                  <a:pt x="31170" y="16173"/>
                  <a:pt x="32760" y="16348"/>
                  <a:pt x="33687" y="16418"/>
                </a:cubicBezTo>
                <a:cubicBezTo>
                  <a:pt x="33807" y="16427"/>
                  <a:pt x="33969" y="16436"/>
                  <a:pt x="34153" y="16436"/>
                </a:cubicBezTo>
                <a:cubicBezTo>
                  <a:pt x="34960" y="16436"/>
                  <a:pt x="36168" y="16271"/>
                  <a:pt x="35855" y="15316"/>
                </a:cubicBezTo>
                <a:cubicBezTo>
                  <a:pt x="35540" y="14407"/>
                  <a:pt x="33652" y="14040"/>
                  <a:pt x="32848" y="13953"/>
                </a:cubicBezTo>
                <a:cubicBezTo>
                  <a:pt x="32795" y="13953"/>
                  <a:pt x="32760" y="13953"/>
                  <a:pt x="32725" y="13988"/>
                </a:cubicBezTo>
                <a:cubicBezTo>
                  <a:pt x="32527" y="13938"/>
                  <a:pt x="32329" y="13904"/>
                  <a:pt x="32130" y="139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683386" y="4916456"/>
            <a:ext cx="1116934" cy="322483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1"/>
          </p:nvPr>
        </p:nvSpPr>
        <p:spPr>
          <a:xfrm>
            <a:off x="944275" y="2296575"/>
            <a:ext cx="2205600" cy="83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2"/>
          </p:nvPr>
        </p:nvSpPr>
        <p:spPr>
          <a:xfrm>
            <a:off x="944275" y="1921300"/>
            <a:ext cx="22056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3"/>
          </p:nvPr>
        </p:nvSpPr>
        <p:spPr>
          <a:xfrm>
            <a:off x="3465316" y="2296575"/>
            <a:ext cx="2205600" cy="83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4"/>
          </p:nvPr>
        </p:nvSpPr>
        <p:spPr>
          <a:xfrm>
            <a:off x="3465316" y="1921300"/>
            <a:ext cx="22056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5"/>
          </p:nvPr>
        </p:nvSpPr>
        <p:spPr>
          <a:xfrm>
            <a:off x="5994127" y="2296575"/>
            <a:ext cx="2205600" cy="83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subTitle" idx="6"/>
          </p:nvPr>
        </p:nvSpPr>
        <p:spPr>
          <a:xfrm>
            <a:off x="5994128" y="1921300"/>
            <a:ext cx="22056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269550" y="1149331"/>
            <a:ext cx="984650" cy="473944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/>
          <p:nvPr/>
        </p:nvSpPr>
        <p:spPr>
          <a:xfrm flipH="1">
            <a:off x="8197925" y="534988"/>
            <a:ext cx="1305875" cy="565677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1"/>
          <p:cNvSpPr/>
          <p:nvPr/>
        </p:nvSpPr>
        <p:spPr>
          <a:xfrm flipH="1">
            <a:off x="8398519" y="751204"/>
            <a:ext cx="1082186" cy="565672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6114956" y="4466551"/>
            <a:ext cx="2205339" cy="611739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/>
          <p:nvPr/>
        </p:nvSpPr>
        <p:spPr>
          <a:xfrm flipH="1">
            <a:off x="7301225" y="4781302"/>
            <a:ext cx="1371475" cy="611746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1"/>
          <p:cNvSpPr/>
          <p:nvPr/>
        </p:nvSpPr>
        <p:spPr>
          <a:xfrm>
            <a:off x="1147184" y="4566109"/>
            <a:ext cx="2987073" cy="926497"/>
          </a:xfrm>
          <a:custGeom>
            <a:avLst/>
            <a:gdLst/>
            <a:ahLst/>
            <a:cxnLst/>
            <a:rect l="l" t="t" r="r" b="b"/>
            <a:pathLst>
              <a:path w="55242" h="16436" extrusionOk="0">
                <a:moveTo>
                  <a:pt x="21227" y="1"/>
                </a:moveTo>
                <a:cubicBezTo>
                  <a:pt x="19831" y="1"/>
                  <a:pt x="18436" y="117"/>
                  <a:pt x="17062" y="370"/>
                </a:cubicBezTo>
                <a:cubicBezTo>
                  <a:pt x="15716" y="615"/>
                  <a:pt x="14317" y="1104"/>
                  <a:pt x="13408" y="2205"/>
                </a:cubicBezTo>
                <a:cubicBezTo>
                  <a:pt x="13024" y="2660"/>
                  <a:pt x="12727" y="3219"/>
                  <a:pt x="12622" y="3796"/>
                </a:cubicBezTo>
                <a:cubicBezTo>
                  <a:pt x="12482" y="4443"/>
                  <a:pt x="12814" y="5002"/>
                  <a:pt x="12762" y="5597"/>
                </a:cubicBezTo>
                <a:cubicBezTo>
                  <a:pt x="12664" y="6682"/>
                  <a:pt x="11747" y="6793"/>
                  <a:pt x="10884" y="6793"/>
                </a:cubicBezTo>
                <a:cubicBezTo>
                  <a:pt x="10662" y="6793"/>
                  <a:pt x="10444" y="6785"/>
                  <a:pt x="10244" y="6785"/>
                </a:cubicBezTo>
                <a:cubicBezTo>
                  <a:pt x="9318" y="6785"/>
                  <a:pt x="8409" y="6716"/>
                  <a:pt x="7482" y="6646"/>
                </a:cubicBezTo>
                <a:cubicBezTo>
                  <a:pt x="6769" y="6599"/>
                  <a:pt x="6046" y="6556"/>
                  <a:pt x="5322" y="6556"/>
                </a:cubicBezTo>
                <a:cubicBezTo>
                  <a:pt x="4415" y="6556"/>
                  <a:pt x="3508" y="6624"/>
                  <a:pt x="2622" y="6838"/>
                </a:cubicBezTo>
                <a:cubicBezTo>
                  <a:pt x="1748" y="7048"/>
                  <a:pt x="193" y="7467"/>
                  <a:pt x="105" y="8586"/>
                </a:cubicBezTo>
                <a:cubicBezTo>
                  <a:pt x="0" y="9617"/>
                  <a:pt x="1137" y="10124"/>
                  <a:pt x="1941" y="10422"/>
                </a:cubicBezTo>
                <a:cubicBezTo>
                  <a:pt x="5405" y="11677"/>
                  <a:pt x="9126" y="12243"/>
                  <a:pt x="12811" y="12243"/>
                </a:cubicBezTo>
                <a:cubicBezTo>
                  <a:pt x="12975" y="12243"/>
                  <a:pt x="13140" y="12242"/>
                  <a:pt x="13304" y="12240"/>
                </a:cubicBezTo>
                <a:lnTo>
                  <a:pt x="13304" y="12240"/>
                </a:lnTo>
                <a:cubicBezTo>
                  <a:pt x="12832" y="13114"/>
                  <a:pt x="13304" y="14250"/>
                  <a:pt x="14230" y="14792"/>
                </a:cubicBezTo>
                <a:cubicBezTo>
                  <a:pt x="14964" y="15211"/>
                  <a:pt x="15856" y="15281"/>
                  <a:pt x="16660" y="15369"/>
                </a:cubicBezTo>
                <a:cubicBezTo>
                  <a:pt x="17812" y="15495"/>
                  <a:pt x="18976" y="15554"/>
                  <a:pt x="20142" y="15554"/>
                </a:cubicBezTo>
                <a:cubicBezTo>
                  <a:pt x="20426" y="15554"/>
                  <a:pt x="20711" y="15550"/>
                  <a:pt x="20995" y="15544"/>
                </a:cubicBezTo>
                <a:cubicBezTo>
                  <a:pt x="23583" y="15474"/>
                  <a:pt x="26380" y="15229"/>
                  <a:pt x="28844" y="14355"/>
                </a:cubicBezTo>
                <a:cubicBezTo>
                  <a:pt x="29841" y="14005"/>
                  <a:pt x="30628" y="13446"/>
                  <a:pt x="31519" y="12921"/>
                </a:cubicBezTo>
                <a:cubicBezTo>
                  <a:pt x="32124" y="12578"/>
                  <a:pt x="32726" y="12452"/>
                  <a:pt x="33329" y="12452"/>
                </a:cubicBezTo>
                <a:cubicBezTo>
                  <a:pt x="34381" y="12452"/>
                  <a:pt x="35434" y="12836"/>
                  <a:pt x="36501" y="13114"/>
                </a:cubicBezTo>
                <a:cubicBezTo>
                  <a:pt x="38973" y="13761"/>
                  <a:pt x="41544" y="14093"/>
                  <a:pt x="44101" y="14093"/>
                </a:cubicBezTo>
                <a:cubicBezTo>
                  <a:pt x="44167" y="14093"/>
                  <a:pt x="44232" y="14093"/>
                  <a:pt x="44298" y="14093"/>
                </a:cubicBezTo>
                <a:cubicBezTo>
                  <a:pt x="44388" y="14091"/>
                  <a:pt x="44481" y="14090"/>
                  <a:pt x="44576" y="14090"/>
                </a:cubicBezTo>
                <a:cubicBezTo>
                  <a:pt x="44748" y="14090"/>
                  <a:pt x="44928" y="14092"/>
                  <a:pt x="45111" y="14092"/>
                </a:cubicBezTo>
                <a:cubicBezTo>
                  <a:pt x="45878" y="14092"/>
                  <a:pt x="46716" y="14061"/>
                  <a:pt x="47340" y="13743"/>
                </a:cubicBezTo>
                <a:cubicBezTo>
                  <a:pt x="48284" y="13254"/>
                  <a:pt x="48459" y="12100"/>
                  <a:pt x="49368" y="11575"/>
                </a:cubicBezTo>
                <a:cubicBezTo>
                  <a:pt x="50766" y="10736"/>
                  <a:pt x="53074" y="11121"/>
                  <a:pt x="54123" y="9705"/>
                </a:cubicBezTo>
                <a:cubicBezTo>
                  <a:pt x="55241" y="8184"/>
                  <a:pt x="53021" y="7415"/>
                  <a:pt x="51902" y="7257"/>
                </a:cubicBezTo>
                <a:cubicBezTo>
                  <a:pt x="50028" y="6996"/>
                  <a:pt x="48132" y="6875"/>
                  <a:pt x="46238" y="6875"/>
                </a:cubicBezTo>
                <a:cubicBezTo>
                  <a:pt x="45217" y="6875"/>
                  <a:pt x="44196" y="6910"/>
                  <a:pt x="43179" y="6978"/>
                </a:cubicBezTo>
                <a:cubicBezTo>
                  <a:pt x="41585" y="7092"/>
                  <a:pt x="39773" y="7505"/>
                  <a:pt x="38047" y="7505"/>
                </a:cubicBezTo>
                <a:cubicBezTo>
                  <a:pt x="36878" y="7505"/>
                  <a:pt x="35749" y="7316"/>
                  <a:pt x="34753" y="6716"/>
                </a:cubicBezTo>
                <a:cubicBezTo>
                  <a:pt x="36064" y="4758"/>
                  <a:pt x="34299" y="2607"/>
                  <a:pt x="32393" y="1821"/>
                </a:cubicBezTo>
                <a:cubicBezTo>
                  <a:pt x="30680" y="1122"/>
                  <a:pt x="28775" y="754"/>
                  <a:pt x="26852" y="597"/>
                </a:cubicBezTo>
                <a:cubicBezTo>
                  <a:pt x="25011" y="215"/>
                  <a:pt x="23119" y="1"/>
                  <a:pt x="21227" y="1"/>
                </a:cubicBezTo>
                <a:close/>
                <a:moveTo>
                  <a:pt x="32130" y="13904"/>
                </a:moveTo>
                <a:cubicBezTo>
                  <a:pt x="31906" y="13904"/>
                  <a:pt x="31680" y="13947"/>
                  <a:pt x="31449" y="14058"/>
                </a:cubicBezTo>
                <a:cubicBezTo>
                  <a:pt x="31012" y="14250"/>
                  <a:pt x="30628" y="14617"/>
                  <a:pt x="30802" y="15124"/>
                </a:cubicBezTo>
                <a:cubicBezTo>
                  <a:pt x="31170" y="16173"/>
                  <a:pt x="32760" y="16348"/>
                  <a:pt x="33687" y="16418"/>
                </a:cubicBezTo>
                <a:cubicBezTo>
                  <a:pt x="33807" y="16427"/>
                  <a:pt x="33969" y="16436"/>
                  <a:pt x="34153" y="16436"/>
                </a:cubicBezTo>
                <a:cubicBezTo>
                  <a:pt x="34960" y="16436"/>
                  <a:pt x="36168" y="16271"/>
                  <a:pt x="35855" y="15316"/>
                </a:cubicBezTo>
                <a:cubicBezTo>
                  <a:pt x="35540" y="14407"/>
                  <a:pt x="33652" y="14040"/>
                  <a:pt x="32848" y="13953"/>
                </a:cubicBezTo>
                <a:cubicBezTo>
                  <a:pt x="32795" y="13953"/>
                  <a:pt x="32760" y="13953"/>
                  <a:pt x="32725" y="13988"/>
                </a:cubicBezTo>
                <a:cubicBezTo>
                  <a:pt x="32527" y="13938"/>
                  <a:pt x="32329" y="13904"/>
                  <a:pt x="32130" y="139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1"/>
          <p:cNvSpPr/>
          <p:nvPr/>
        </p:nvSpPr>
        <p:spPr>
          <a:xfrm flipH="1">
            <a:off x="3600997" y="4608026"/>
            <a:ext cx="1176553" cy="339721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ubTitle" idx="1"/>
          </p:nvPr>
        </p:nvSpPr>
        <p:spPr>
          <a:xfrm>
            <a:off x="711370" y="3764600"/>
            <a:ext cx="2265900" cy="84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subTitle" idx="2"/>
          </p:nvPr>
        </p:nvSpPr>
        <p:spPr>
          <a:xfrm>
            <a:off x="711370" y="3389325"/>
            <a:ext cx="22659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title" idx="3" hasCustomPrompt="1"/>
          </p:nvPr>
        </p:nvSpPr>
        <p:spPr>
          <a:xfrm>
            <a:off x="1218670" y="1533150"/>
            <a:ext cx="12513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6" name="Google Shape;276;p35"/>
          <p:cNvSpPr txBox="1">
            <a:spLocks noGrp="1"/>
          </p:cNvSpPr>
          <p:nvPr>
            <p:ph type="subTitle" idx="4"/>
          </p:nvPr>
        </p:nvSpPr>
        <p:spPr>
          <a:xfrm>
            <a:off x="3439050" y="3764600"/>
            <a:ext cx="2265900" cy="84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ubTitle" idx="5"/>
          </p:nvPr>
        </p:nvSpPr>
        <p:spPr>
          <a:xfrm>
            <a:off x="3439050" y="3389325"/>
            <a:ext cx="22659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 idx="6" hasCustomPrompt="1"/>
          </p:nvPr>
        </p:nvSpPr>
        <p:spPr>
          <a:xfrm>
            <a:off x="3946350" y="1533150"/>
            <a:ext cx="12513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35"/>
          <p:cNvSpPr txBox="1">
            <a:spLocks noGrp="1"/>
          </p:cNvSpPr>
          <p:nvPr>
            <p:ph type="subTitle" idx="7"/>
          </p:nvPr>
        </p:nvSpPr>
        <p:spPr>
          <a:xfrm>
            <a:off x="6158095" y="3764600"/>
            <a:ext cx="2265900" cy="84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8"/>
          </p:nvPr>
        </p:nvSpPr>
        <p:spPr>
          <a:xfrm>
            <a:off x="6158095" y="3389325"/>
            <a:ext cx="22659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title" idx="9" hasCustomPrompt="1"/>
          </p:nvPr>
        </p:nvSpPr>
        <p:spPr>
          <a:xfrm>
            <a:off x="6665395" y="1533150"/>
            <a:ext cx="12513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" name="Google Shape;282;p35"/>
          <p:cNvSpPr/>
          <p:nvPr/>
        </p:nvSpPr>
        <p:spPr>
          <a:xfrm flipH="1">
            <a:off x="-355967" y="1116172"/>
            <a:ext cx="1217013" cy="636056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/>
          <p:nvPr/>
        </p:nvSpPr>
        <p:spPr>
          <a:xfrm rot="-587120">
            <a:off x="7915196" y="-36387"/>
            <a:ext cx="1895058" cy="732309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 flipH="1">
            <a:off x="7222847" y="299653"/>
            <a:ext cx="1832362" cy="272237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 rot="1397024" flipH="1">
            <a:off x="25920" y="4660613"/>
            <a:ext cx="1753898" cy="1105512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 rot="-587120">
            <a:off x="-972304" y="4635363"/>
            <a:ext cx="1895058" cy="732309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/>
          <p:nvPr/>
        </p:nvSpPr>
        <p:spPr>
          <a:xfrm>
            <a:off x="181050" y="142350"/>
            <a:ext cx="8781900" cy="4858800"/>
          </a:xfrm>
          <a:prstGeom prst="plus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37"/>
          <p:cNvGrpSpPr/>
          <p:nvPr/>
        </p:nvGrpSpPr>
        <p:grpSpPr>
          <a:xfrm>
            <a:off x="-683675" y="-164818"/>
            <a:ext cx="1305875" cy="826526"/>
            <a:chOff x="-683675" y="-164818"/>
            <a:chExt cx="1305875" cy="826526"/>
          </a:xfrm>
        </p:grpSpPr>
        <p:sp>
          <p:nvSpPr>
            <p:cNvPr id="300" name="Google Shape;300;p37"/>
            <p:cNvSpPr/>
            <p:nvPr/>
          </p:nvSpPr>
          <p:spPr>
            <a:xfrm flipH="1">
              <a:off x="-683675" y="-46125"/>
              <a:ext cx="1305875" cy="672372"/>
            </a:xfrm>
            <a:custGeom>
              <a:avLst/>
              <a:gdLst/>
              <a:ahLst/>
              <a:cxnLst/>
              <a:rect l="l" t="t" r="r" b="b"/>
              <a:pathLst>
                <a:path w="52235" h="11231" extrusionOk="0">
                  <a:moveTo>
                    <a:pt x="16067" y="1"/>
                  </a:moveTo>
                  <a:cubicBezTo>
                    <a:pt x="13605" y="1"/>
                    <a:pt x="11080" y="362"/>
                    <a:pt x="8706" y="806"/>
                  </a:cubicBezTo>
                  <a:cubicBezTo>
                    <a:pt x="6748" y="1173"/>
                    <a:pt x="4720" y="1645"/>
                    <a:pt x="3007" y="2501"/>
                  </a:cubicBezTo>
                  <a:cubicBezTo>
                    <a:pt x="402" y="2956"/>
                    <a:pt x="0" y="5788"/>
                    <a:pt x="1748" y="7326"/>
                  </a:cubicBezTo>
                  <a:cubicBezTo>
                    <a:pt x="3619" y="8969"/>
                    <a:pt x="6958" y="9232"/>
                    <a:pt x="9598" y="9354"/>
                  </a:cubicBezTo>
                  <a:cubicBezTo>
                    <a:pt x="10921" y="9419"/>
                    <a:pt x="12242" y="9446"/>
                    <a:pt x="13563" y="9446"/>
                  </a:cubicBezTo>
                  <a:cubicBezTo>
                    <a:pt x="16483" y="9446"/>
                    <a:pt x="19399" y="9317"/>
                    <a:pt x="22324" y="9197"/>
                  </a:cubicBezTo>
                  <a:cubicBezTo>
                    <a:pt x="23414" y="9147"/>
                    <a:pt x="24501" y="9124"/>
                    <a:pt x="25585" y="9124"/>
                  </a:cubicBezTo>
                  <a:cubicBezTo>
                    <a:pt x="29872" y="9124"/>
                    <a:pt x="34116" y="9485"/>
                    <a:pt x="38372" y="10001"/>
                  </a:cubicBezTo>
                  <a:cubicBezTo>
                    <a:pt x="40942" y="10315"/>
                    <a:pt x="43459" y="10805"/>
                    <a:pt x="46029" y="11067"/>
                  </a:cubicBezTo>
                  <a:cubicBezTo>
                    <a:pt x="46677" y="11131"/>
                    <a:pt x="47594" y="11231"/>
                    <a:pt x="48513" y="11231"/>
                  </a:cubicBezTo>
                  <a:cubicBezTo>
                    <a:pt x="49876" y="11231"/>
                    <a:pt x="51244" y="11010"/>
                    <a:pt x="51745" y="10123"/>
                  </a:cubicBezTo>
                  <a:cubicBezTo>
                    <a:pt x="52235" y="9249"/>
                    <a:pt x="51535" y="8165"/>
                    <a:pt x="50801" y="7536"/>
                  </a:cubicBezTo>
                  <a:cubicBezTo>
                    <a:pt x="49473" y="6365"/>
                    <a:pt x="47445" y="5998"/>
                    <a:pt x="46134" y="4826"/>
                  </a:cubicBezTo>
                  <a:cubicBezTo>
                    <a:pt x="44823" y="3655"/>
                    <a:pt x="43039" y="2414"/>
                    <a:pt x="41064" y="1924"/>
                  </a:cubicBezTo>
                  <a:cubicBezTo>
                    <a:pt x="39910" y="1645"/>
                    <a:pt x="38669" y="1662"/>
                    <a:pt x="37480" y="1610"/>
                  </a:cubicBezTo>
                  <a:cubicBezTo>
                    <a:pt x="36117" y="1540"/>
                    <a:pt x="34823" y="1243"/>
                    <a:pt x="33512" y="963"/>
                  </a:cubicBezTo>
                  <a:cubicBezTo>
                    <a:pt x="32373" y="720"/>
                    <a:pt x="31248" y="530"/>
                    <a:pt x="30067" y="530"/>
                  </a:cubicBezTo>
                  <a:cubicBezTo>
                    <a:pt x="29888" y="530"/>
                    <a:pt x="29708" y="534"/>
                    <a:pt x="29526" y="543"/>
                  </a:cubicBezTo>
                  <a:cubicBezTo>
                    <a:pt x="28204" y="625"/>
                    <a:pt x="26911" y="844"/>
                    <a:pt x="25593" y="844"/>
                  </a:cubicBezTo>
                  <a:cubicBezTo>
                    <a:pt x="25500" y="844"/>
                    <a:pt x="25407" y="843"/>
                    <a:pt x="25313" y="841"/>
                  </a:cubicBezTo>
                  <a:cubicBezTo>
                    <a:pt x="22254" y="753"/>
                    <a:pt x="19300" y="19"/>
                    <a:pt x="16241" y="2"/>
                  </a:cubicBezTo>
                  <a:cubicBezTo>
                    <a:pt x="16183" y="1"/>
                    <a:pt x="16125" y="1"/>
                    <a:pt x="1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 rot="9899878" flipH="1">
              <a:off x="-571837" y="-34392"/>
              <a:ext cx="1082180" cy="565675"/>
            </a:xfrm>
            <a:custGeom>
              <a:avLst/>
              <a:gdLst/>
              <a:ahLst/>
              <a:cxnLst/>
              <a:rect l="l" t="t" r="r" b="b"/>
              <a:pathLst>
                <a:path w="47600" h="7072" extrusionOk="0">
                  <a:moveTo>
                    <a:pt x="40782" y="583"/>
                  </a:moveTo>
                  <a:cubicBezTo>
                    <a:pt x="40765" y="583"/>
                    <a:pt x="40765" y="586"/>
                    <a:pt x="40765" y="600"/>
                  </a:cubicBezTo>
                  <a:cubicBezTo>
                    <a:pt x="40765" y="600"/>
                    <a:pt x="40765" y="600"/>
                    <a:pt x="40782" y="583"/>
                  </a:cubicBezTo>
                  <a:close/>
                  <a:moveTo>
                    <a:pt x="44085" y="362"/>
                  </a:moveTo>
                  <a:cubicBezTo>
                    <a:pt x="44033" y="362"/>
                    <a:pt x="43981" y="365"/>
                    <a:pt x="43929" y="373"/>
                  </a:cubicBezTo>
                  <a:cubicBezTo>
                    <a:pt x="43719" y="390"/>
                    <a:pt x="43509" y="443"/>
                    <a:pt x="43299" y="460"/>
                  </a:cubicBezTo>
                  <a:cubicBezTo>
                    <a:pt x="42893" y="511"/>
                    <a:pt x="42962" y="1039"/>
                    <a:pt x="43350" y="1039"/>
                  </a:cubicBezTo>
                  <a:cubicBezTo>
                    <a:pt x="43362" y="1039"/>
                    <a:pt x="43374" y="1038"/>
                    <a:pt x="43387" y="1037"/>
                  </a:cubicBezTo>
                  <a:cubicBezTo>
                    <a:pt x="43544" y="1037"/>
                    <a:pt x="43719" y="1002"/>
                    <a:pt x="43894" y="1002"/>
                  </a:cubicBezTo>
                  <a:cubicBezTo>
                    <a:pt x="43964" y="1072"/>
                    <a:pt x="44086" y="1124"/>
                    <a:pt x="44226" y="1124"/>
                  </a:cubicBezTo>
                  <a:cubicBezTo>
                    <a:pt x="44251" y="1128"/>
                    <a:pt x="44276" y="1129"/>
                    <a:pt x="44301" y="1129"/>
                  </a:cubicBezTo>
                  <a:cubicBezTo>
                    <a:pt x="44420" y="1129"/>
                    <a:pt x="44542" y="1098"/>
                    <a:pt x="44628" y="1055"/>
                  </a:cubicBezTo>
                  <a:cubicBezTo>
                    <a:pt x="44873" y="915"/>
                    <a:pt x="44943" y="600"/>
                    <a:pt x="44628" y="478"/>
                  </a:cubicBezTo>
                  <a:cubicBezTo>
                    <a:pt x="44463" y="409"/>
                    <a:pt x="44276" y="362"/>
                    <a:pt x="44085" y="362"/>
                  </a:cubicBezTo>
                  <a:close/>
                  <a:moveTo>
                    <a:pt x="41219" y="530"/>
                  </a:moveTo>
                  <a:cubicBezTo>
                    <a:pt x="41167" y="530"/>
                    <a:pt x="41097" y="530"/>
                    <a:pt x="41044" y="548"/>
                  </a:cubicBezTo>
                  <a:cubicBezTo>
                    <a:pt x="41009" y="565"/>
                    <a:pt x="40957" y="565"/>
                    <a:pt x="40922" y="565"/>
                  </a:cubicBezTo>
                  <a:cubicBezTo>
                    <a:pt x="40869" y="565"/>
                    <a:pt x="40835" y="565"/>
                    <a:pt x="40782" y="583"/>
                  </a:cubicBezTo>
                  <a:cubicBezTo>
                    <a:pt x="40782" y="583"/>
                    <a:pt x="40782" y="583"/>
                    <a:pt x="40782" y="583"/>
                  </a:cubicBezTo>
                  <a:lnTo>
                    <a:pt x="40782" y="583"/>
                  </a:lnTo>
                  <a:cubicBezTo>
                    <a:pt x="40786" y="583"/>
                    <a:pt x="40792" y="583"/>
                    <a:pt x="40800" y="583"/>
                  </a:cubicBezTo>
                  <a:lnTo>
                    <a:pt x="40835" y="583"/>
                  </a:lnTo>
                  <a:cubicBezTo>
                    <a:pt x="40782" y="600"/>
                    <a:pt x="40765" y="600"/>
                    <a:pt x="40765" y="600"/>
                  </a:cubicBezTo>
                  <a:cubicBezTo>
                    <a:pt x="40625" y="635"/>
                    <a:pt x="40502" y="705"/>
                    <a:pt x="40450" y="827"/>
                  </a:cubicBezTo>
                  <a:cubicBezTo>
                    <a:pt x="40397" y="1002"/>
                    <a:pt x="40520" y="1194"/>
                    <a:pt x="40747" y="1247"/>
                  </a:cubicBezTo>
                  <a:lnTo>
                    <a:pt x="40922" y="1247"/>
                  </a:lnTo>
                  <a:cubicBezTo>
                    <a:pt x="40955" y="1256"/>
                    <a:pt x="40989" y="1261"/>
                    <a:pt x="41023" y="1261"/>
                  </a:cubicBezTo>
                  <a:cubicBezTo>
                    <a:pt x="41117" y="1261"/>
                    <a:pt x="41212" y="1228"/>
                    <a:pt x="41289" y="1177"/>
                  </a:cubicBezTo>
                  <a:cubicBezTo>
                    <a:pt x="41307" y="1177"/>
                    <a:pt x="41307" y="1177"/>
                    <a:pt x="41324" y="1159"/>
                  </a:cubicBezTo>
                  <a:cubicBezTo>
                    <a:pt x="41516" y="1107"/>
                    <a:pt x="41656" y="985"/>
                    <a:pt x="41621" y="810"/>
                  </a:cubicBezTo>
                  <a:cubicBezTo>
                    <a:pt x="41586" y="652"/>
                    <a:pt x="41411" y="530"/>
                    <a:pt x="41219" y="530"/>
                  </a:cubicBezTo>
                  <a:close/>
                  <a:moveTo>
                    <a:pt x="15529" y="834"/>
                  </a:moveTo>
                  <a:cubicBezTo>
                    <a:pt x="15419" y="834"/>
                    <a:pt x="15305" y="849"/>
                    <a:pt x="15189" y="880"/>
                  </a:cubicBezTo>
                  <a:cubicBezTo>
                    <a:pt x="14892" y="950"/>
                    <a:pt x="14857" y="1194"/>
                    <a:pt x="14962" y="1352"/>
                  </a:cubicBezTo>
                  <a:cubicBezTo>
                    <a:pt x="14945" y="1369"/>
                    <a:pt x="14910" y="1404"/>
                    <a:pt x="14892" y="1457"/>
                  </a:cubicBezTo>
                  <a:cubicBezTo>
                    <a:pt x="14808" y="1642"/>
                    <a:pt x="15032" y="1860"/>
                    <a:pt x="15283" y="1860"/>
                  </a:cubicBezTo>
                  <a:cubicBezTo>
                    <a:pt x="15293" y="1860"/>
                    <a:pt x="15302" y="1859"/>
                    <a:pt x="15312" y="1859"/>
                  </a:cubicBezTo>
                  <a:cubicBezTo>
                    <a:pt x="15364" y="1859"/>
                    <a:pt x="15417" y="1859"/>
                    <a:pt x="15469" y="1841"/>
                  </a:cubicBezTo>
                  <a:cubicBezTo>
                    <a:pt x="15504" y="1850"/>
                    <a:pt x="15539" y="1854"/>
                    <a:pt x="15574" y="1854"/>
                  </a:cubicBezTo>
                  <a:cubicBezTo>
                    <a:pt x="15609" y="1854"/>
                    <a:pt x="15644" y="1850"/>
                    <a:pt x="15679" y="1841"/>
                  </a:cubicBezTo>
                  <a:cubicBezTo>
                    <a:pt x="15714" y="1841"/>
                    <a:pt x="15749" y="1824"/>
                    <a:pt x="15784" y="1806"/>
                  </a:cubicBezTo>
                  <a:cubicBezTo>
                    <a:pt x="15854" y="1789"/>
                    <a:pt x="15906" y="1754"/>
                    <a:pt x="15959" y="1719"/>
                  </a:cubicBezTo>
                  <a:lnTo>
                    <a:pt x="15976" y="1719"/>
                  </a:lnTo>
                  <a:cubicBezTo>
                    <a:pt x="16086" y="1763"/>
                    <a:pt x="16202" y="1782"/>
                    <a:pt x="16321" y="1782"/>
                  </a:cubicBezTo>
                  <a:cubicBezTo>
                    <a:pt x="16487" y="1782"/>
                    <a:pt x="16660" y="1745"/>
                    <a:pt x="16833" y="1684"/>
                  </a:cubicBezTo>
                  <a:cubicBezTo>
                    <a:pt x="17187" y="1530"/>
                    <a:pt x="16998" y="1063"/>
                    <a:pt x="16648" y="1063"/>
                  </a:cubicBezTo>
                  <a:cubicBezTo>
                    <a:pt x="16602" y="1063"/>
                    <a:pt x="16552" y="1071"/>
                    <a:pt x="16500" y="1090"/>
                  </a:cubicBezTo>
                  <a:cubicBezTo>
                    <a:pt x="16466" y="1107"/>
                    <a:pt x="16343" y="1142"/>
                    <a:pt x="16343" y="1142"/>
                  </a:cubicBezTo>
                  <a:cubicBezTo>
                    <a:pt x="16326" y="1124"/>
                    <a:pt x="16308" y="1124"/>
                    <a:pt x="16308" y="1124"/>
                  </a:cubicBezTo>
                  <a:lnTo>
                    <a:pt x="16273" y="1107"/>
                  </a:lnTo>
                  <a:cubicBezTo>
                    <a:pt x="16221" y="1072"/>
                    <a:pt x="16168" y="1037"/>
                    <a:pt x="16116" y="1002"/>
                  </a:cubicBezTo>
                  <a:cubicBezTo>
                    <a:pt x="15934" y="888"/>
                    <a:pt x="15737" y="834"/>
                    <a:pt x="15529" y="834"/>
                  </a:cubicBezTo>
                  <a:close/>
                  <a:moveTo>
                    <a:pt x="22610" y="1"/>
                  </a:moveTo>
                  <a:cubicBezTo>
                    <a:pt x="22516" y="1"/>
                    <a:pt x="22420" y="7"/>
                    <a:pt x="22322" y="23"/>
                  </a:cubicBezTo>
                  <a:cubicBezTo>
                    <a:pt x="21832" y="111"/>
                    <a:pt x="21308" y="373"/>
                    <a:pt x="21133" y="775"/>
                  </a:cubicBezTo>
                  <a:cubicBezTo>
                    <a:pt x="20772" y="1602"/>
                    <a:pt x="21873" y="1899"/>
                    <a:pt x="22733" y="1899"/>
                  </a:cubicBezTo>
                  <a:cubicBezTo>
                    <a:pt x="22873" y="1899"/>
                    <a:pt x="23006" y="1891"/>
                    <a:pt x="23126" y="1876"/>
                  </a:cubicBezTo>
                  <a:cubicBezTo>
                    <a:pt x="23397" y="1836"/>
                    <a:pt x="23657" y="1795"/>
                    <a:pt x="23931" y="1795"/>
                  </a:cubicBezTo>
                  <a:cubicBezTo>
                    <a:pt x="24011" y="1795"/>
                    <a:pt x="24092" y="1798"/>
                    <a:pt x="24175" y="1806"/>
                  </a:cubicBezTo>
                  <a:cubicBezTo>
                    <a:pt x="24386" y="1820"/>
                    <a:pt x="24597" y="1868"/>
                    <a:pt x="24808" y="1868"/>
                  </a:cubicBezTo>
                  <a:cubicBezTo>
                    <a:pt x="24859" y="1868"/>
                    <a:pt x="24910" y="1866"/>
                    <a:pt x="24961" y="1859"/>
                  </a:cubicBezTo>
                  <a:cubicBezTo>
                    <a:pt x="25398" y="1824"/>
                    <a:pt x="25748" y="1562"/>
                    <a:pt x="25748" y="1194"/>
                  </a:cubicBezTo>
                  <a:cubicBezTo>
                    <a:pt x="25766" y="478"/>
                    <a:pt x="24507" y="215"/>
                    <a:pt x="23808" y="128"/>
                  </a:cubicBezTo>
                  <a:cubicBezTo>
                    <a:pt x="23780" y="123"/>
                    <a:pt x="23751" y="121"/>
                    <a:pt x="23724" y="121"/>
                  </a:cubicBezTo>
                  <a:cubicBezTo>
                    <a:pt x="23649" y="121"/>
                    <a:pt x="23579" y="137"/>
                    <a:pt x="23528" y="163"/>
                  </a:cubicBezTo>
                  <a:cubicBezTo>
                    <a:pt x="23230" y="82"/>
                    <a:pt x="22932" y="1"/>
                    <a:pt x="22610" y="1"/>
                  </a:cubicBezTo>
                  <a:close/>
                  <a:moveTo>
                    <a:pt x="18849" y="1627"/>
                  </a:moveTo>
                  <a:cubicBezTo>
                    <a:pt x="18778" y="1627"/>
                    <a:pt x="18708" y="1658"/>
                    <a:pt x="18651" y="1701"/>
                  </a:cubicBezTo>
                  <a:cubicBezTo>
                    <a:pt x="18546" y="1736"/>
                    <a:pt x="18458" y="1841"/>
                    <a:pt x="18458" y="1946"/>
                  </a:cubicBezTo>
                  <a:cubicBezTo>
                    <a:pt x="18458" y="2068"/>
                    <a:pt x="18546" y="2156"/>
                    <a:pt x="18668" y="2208"/>
                  </a:cubicBezTo>
                  <a:cubicBezTo>
                    <a:pt x="18738" y="2243"/>
                    <a:pt x="18808" y="2261"/>
                    <a:pt x="18913" y="2278"/>
                  </a:cubicBezTo>
                  <a:cubicBezTo>
                    <a:pt x="19053" y="2278"/>
                    <a:pt x="19193" y="2278"/>
                    <a:pt x="19350" y="2243"/>
                  </a:cubicBezTo>
                  <a:cubicBezTo>
                    <a:pt x="19542" y="2208"/>
                    <a:pt x="19682" y="2034"/>
                    <a:pt x="19612" y="1859"/>
                  </a:cubicBezTo>
                  <a:cubicBezTo>
                    <a:pt x="19560" y="1719"/>
                    <a:pt x="19420" y="1649"/>
                    <a:pt x="19228" y="1649"/>
                  </a:cubicBezTo>
                  <a:lnTo>
                    <a:pt x="19228" y="1631"/>
                  </a:lnTo>
                  <a:cubicBezTo>
                    <a:pt x="19193" y="1637"/>
                    <a:pt x="19158" y="1639"/>
                    <a:pt x="19122" y="1639"/>
                  </a:cubicBezTo>
                  <a:cubicBezTo>
                    <a:pt x="19051" y="1639"/>
                    <a:pt x="18977" y="1631"/>
                    <a:pt x="18895" y="1631"/>
                  </a:cubicBezTo>
                  <a:cubicBezTo>
                    <a:pt x="18880" y="1628"/>
                    <a:pt x="18864" y="1627"/>
                    <a:pt x="18849" y="1627"/>
                  </a:cubicBezTo>
                  <a:close/>
                  <a:moveTo>
                    <a:pt x="41901" y="1509"/>
                  </a:moveTo>
                  <a:cubicBezTo>
                    <a:pt x="41726" y="1527"/>
                    <a:pt x="41586" y="1544"/>
                    <a:pt x="41411" y="1579"/>
                  </a:cubicBezTo>
                  <a:cubicBezTo>
                    <a:pt x="41376" y="1579"/>
                    <a:pt x="41341" y="1596"/>
                    <a:pt x="41324" y="1614"/>
                  </a:cubicBezTo>
                  <a:cubicBezTo>
                    <a:pt x="41202" y="1614"/>
                    <a:pt x="41097" y="1614"/>
                    <a:pt x="40992" y="1631"/>
                  </a:cubicBezTo>
                  <a:cubicBezTo>
                    <a:pt x="40852" y="1649"/>
                    <a:pt x="40712" y="1701"/>
                    <a:pt x="40625" y="1789"/>
                  </a:cubicBezTo>
                  <a:cubicBezTo>
                    <a:pt x="40572" y="1789"/>
                    <a:pt x="40520" y="1771"/>
                    <a:pt x="40467" y="1771"/>
                  </a:cubicBezTo>
                  <a:cubicBezTo>
                    <a:pt x="40455" y="1770"/>
                    <a:pt x="40443" y="1770"/>
                    <a:pt x="40431" y="1770"/>
                  </a:cubicBezTo>
                  <a:cubicBezTo>
                    <a:pt x="39989" y="1770"/>
                    <a:pt x="39885" y="2385"/>
                    <a:pt x="40345" y="2436"/>
                  </a:cubicBezTo>
                  <a:cubicBezTo>
                    <a:pt x="40485" y="2453"/>
                    <a:pt x="40607" y="2453"/>
                    <a:pt x="40730" y="2471"/>
                  </a:cubicBezTo>
                  <a:cubicBezTo>
                    <a:pt x="40765" y="2476"/>
                    <a:pt x="40801" y="2479"/>
                    <a:pt x="40837" y="2479"/>
                  </a:cubicBezTo>
                  <a:cubicBezTo>
                    <a:pt x="41012" y="2479"/>
                    <a:pt x="41178" y="2409"/>
                    <a:pt x="41237" y="2278"/>
                  </a:cubicBezTo>
                  <a:lnTo>
                    <a:pt x="41254" y="2278"/>
                  </a:lnTo>
                  <a:cubicBezTo>
                    <a:pt x="41265" y="2282"/>
                    <a:pt x="41278" y="2283"/>
                    <a:pt x="41293" y="2283"/>
                  </a:cubicBezTo>
                  <a:cubicBezTo>
                    <a:pt x="41353" y="2283"/>
                    <a:pt x="41443" y="2261"/>
                    <a:pt x="41499" y="2261"/>
                  </a:cubicBezTo>
                  <a:cubicBezTo>
                    <a:pt x="41639" y="2261"/>
                    <a:pt x="41761" y="2243"/>
                    <a:pt x="41901" y="2208"/>
                  </a:cubicBezTo>
                  <a:cubicBezTo>
                    <a:pt x="41918" y="2208"/>
                    <a:pt x="41936" y="2208"/>
                    <a:pt x="41953" y="2191"/>
                  </a:cubicBezTo>
                  <a:cubicBezTo>
                    <a:pt x="42041" y="2191"/>
                    <a:pt x="42111" y="2191"/>
                    <a:pt x="42181" y="2156"/>
                  </a:cubicBezTo>
                  <a:cubicBezTo>
                    <a:pt x="42443" y="2016"/>
                    <a:pt x="42425" y="1736"/>
                    <a:pt x="42198" y="1614"/>
                  </a:cubicBezTo>
                  <a:lnTo>
                    <a:pt x="42216" y="1614"/>
                  </a:lnTo>
                  <a:cubicBezTo>
                    <a:pt x="42128" y="1544"/>
                    <a:pt x="42023" y="1509"/>
                    <a:pt x="41901" y="1509"/>
                  </a:cubicBezTo>
                  <a:close/>
                  <a:moveTo>
                    <a:pt x="35546" y="1173"/>
                  </a:moveTo>
                  <a:cubicBezTo>
                    <a:pt x="34952" y="1173"/>
                    <a:pt x="34295" y="1268"/>
                    <a:pt x="33908" y="1268"/>
                  </a:cubicBezTo>
                  <a:cubicBezTo>
                    <a:pt x="33865" y="1268"/>
                    <a:pt x="33825" y="1267"/>
                    <a:pt x="33790" y="1264"/>
                  </a:cubicBezTo>
                  <a:cubicBezTo>
                    <a:pt x="33720" y="1264"/>
                    <a:pt x="33667" y="1264"/>
                    <a:pt x="33615" y="1282"/>
                  </a:cubicBezTo>
                  <a:cubicBezTo>
                    <a:pt x="33274" y="1258"/>
                    <a:pt x="32828" y="1221"/>
                    <a:pt x="32402" y="1221"/>
                  </a:cubicBezTo>
                  <a:cubicBezTo>
                    <a:pt x="31561" y="1221"/>
                    <a:pt x="30796" y="1366"/>
                    <a:pt x="31062" y="2051"/>
                  </a:cubicBezTo>
                  <a:cubicBezTo>
                    <a:pt x="31278" y="2583"/>
                    <a:pt x="32284" y="2693"/>
                    <a:pt x="33101" y="2693"/>
                  </a:cubicBezTo>
                  <a:cubicBezTo>
                    <a:pt x="33410" y="2693"/>
                    <a:pt x="33693" y="2677"/>
                    <a:pt x="33894" y="2663"/>
                  </a:cubicBezTo>
                  <a:cubicBezTo>
                    <a:pt x="34559" y="2610"/>
                    <a:pt x="36884" y="2593"/>
                    <a:pt x="36831" y="1789"/>
                  </a:cubicBezTo>
                  <a:cubicBezTo>
                    <a:pt x="36788" y="1291"/>
                    <a:pt x="36206" y="1173"/>
                    <a:pt x="35546" y="1173"/>
                  </a:cubicBezTo>
                  <a:close/>
                  <a:moveTo>
                    <a:pt x="11718" y="1445"/>
                  </a:moveTo>
                  <a:cubicBezTo>
                    <a:pt x="11232" y="1445"/>
                    <a:pt x="10722" y="1510"/>
                    <a:pt x="10295" y="1649"/>
                  </a:cubicBezTo>
                  <a:cubicBezTo>
                    <a:pt x="9770" y="1824"/>
                    <a:pt x="9333" y="2313"/>
                    <a:pt x="9893" y="2663"/>
                  </a:cubicBezTo>
                  <a:cubicBezTo>
                    <a:pt x="10110" y="2805"/>
                    <a:pt x="10405" y="2855"/>
                    <a:pt x="10710" y="2855"/>
                  </a:cubicBezTo>
                  <a:cubicBezTo>
                    <a:pt x="11041" y="2855"/>
                    <a:pt x="11385" y="2796"/>
                    <a:pt x="11658" y="2733"/>
                  </a:cubicBezTo>
                  <a:cubicBezTo>
                    <a:pt x="12130" y="2645"/>
                    <a:pt x="12934" y="2418"/>
                    <a:pt x="13022" y="1964"/>
                  </a:cubicBezTo>
                  <a:cubicBezTo>
                    <a:pt x="13039" y="1824"/>
                    <a:pt x="13004" y="1701"/>
                    <a:pt x="12847" y="1614"/>
                  </a:cubicBezTo>
                  <a:cubicBezTo>
                    <a:pt x="12690" y="1562"/>
                    <a:pt x="12567" y="1544"/>
                    <a:pt x="12427" y="1544"/>
                  </a:cubicBezTo>
                  <a:cubicBezTo>
                    <a:pt x="12375" y="1509"/>
                    <a:pt x="12322" y="1492"/>
                    <a:pt x="12270" y="1474"/>
                  </a:cubicBezTo>
                  <a:cubicBezTo>
                    <a:pt x="12094" y="1455"/>
                    <a:pt x="11908" y="1445"/>
                    <a:pt x="11718" y="1445"/>
                  </a:cubicBezTo>
                  <a:close/>
                  <a:moveTo>
                    <a:pt x="45537" y="2873"/>
                  </a:moveTo>
                  <a:cubicBezTo>
                    <a:pt x="45694" y="2908"/>
                    <a:pt x="45852" y="2925"/>
                    <a:pt x="46009" y="2978"/>
                  </a:cubicBezTo>
                  <a:cubicBezTo>
                    <a:pt x="45869" y="2978"/>
                    <a:pt x="45747" y="2960"/>
                    <a:pt x="45624" y="2960"/>
                  </a:cubicBezTo>
                  <a:cubicBezTo>
                    <a:pt x="45572" y="2943"/>
                    <a:pt x="45502" y="2943"/>
                    <a:pt x="45450" y="2925"/>
                  </a:cubicBezTo>
                  <a:cubicBezTo>
                    <a:pt x="45485" y="2908"/>
                    <a:pt x="45520" y="2890"/>
                    <a:pt x="45537" y="2873"/>
                  </a:cubicBezTo>
                  <a:close/>
                  <a:moveTo>
                    <a:pt x="208" y="3117"/>
                  </a:moveTo>
                  <a:cubicBezTo>
                    <a:pt x="204" y="3120"/>
                    <a:pt x="200" y="3122"/>
                    <a:pt x="197" y="3125"/>
                  </a:cubicBezTo>
                  <a:lnTo>
                    <a:pt x="197" y="3125"/>
                  </a:lnTo>
                  <a:cubicBezTo>
                    <a:pt x="200" y="3122"/>
                    <a:pt x="204" y="3120"/>
                    <a:pt x="208" y="3117"/>
                  </a:cubicBezTo>
                  <a:close/>
                  <a:moveTo>
                    <a:pt x="38097" y="2513"/>
                  </a:moveTo>
                  <a:cubicBezTo>
                    <a:pt x="38060" y="2513"/>
                    <a:pt x="38023" y="2516"/>
                    <a:pt x="37985" y="2523"/>
                  </a:cubicBezTo>
                  <a:lnTo>
                    <a:pt x="37828" y="2523"/>
                  </a:lnTo>
                  <a:cubicBezTo>
                    <a:pt x="37775" y="2523"/>
                    <a:pt x="37740" y="2540"/>
                    <a:pt x="37688" y="2558"/>
                  </a:cubicBezTo>
                  <a:lnTo>
                    <a:pt x="37618" y="2558"/>
                  </a:lnTo>
                  <a:cubicBezTo>
                    <a:pt x="37408" y="2558"/>
                    <a:pt x="37198" y="2698"/>
                    <a:pt x="37198" y="2873"/>
                  </a:cubicBezTo>
                  <a:cubicBezTo>
                    <a:pt x="37216" y="3047"/>
                    <a:pt x="37391" y="3205"/>
                    <a:pt x="37618" y="3205"/>
                  </a:cubicBezTo>
                  <a:cubicBezTo>
                    <a:pt x="37863" y="3205"/>
                    <a:pt x="38072" y="3187"/>
                    <a:pt x="38282" y="3082"/>
                  </a:cubicBezTo>
                  <a:cubicBezTo>
                    <a:pt x="38457" y="3012"/>
                    <a:pt x="38527" y="2838"/>
                    <a:pt x="38457" y="2698"/>
                  </a:cubicBezTo>
                  <a:cubicBezTo>
                    <a:pt x="38387" y="2571"/>
                    <a:pt x="38249" y="2513"/>
                    <a:pt x="38097" y="2513"/>
                  </a:cubicBezTo>
                  <a:close/>
                  <a:moveTo>
                    <a:pt x="4691" y="2379"/>
                  </a:moveTo>
                  <a:cubicBezTo>
                    <a:pt x="4666" y="2379"/>
                    <a:pt x="4640" y="2380"/>
                    <a:pt x="4613" y="2383"/>
                  </a:cubicBezTo>
                  <a:cubicBezTo>
                    <a:pt x="4473" y="2383"/>
                    <a:pt x="4368" y="2418"/>
                    <a:pt x="4299" y="2488"/>
                  </a:cubicBezTo>
                  <a:cubicBezTo>
                    <a:pt x="4054" y="2506"/>
                    <a:pt x="3809" y="2558"/>
                    <a:pt x="3564" y="2645"/>
                  </a:cubicBezTo>
                  <a:cubicBezTo>
                    <a:pt x="3267" y="2750"/>
                    <a:pt x="3320" y="3100"/>
                    <a:pt x="3564" y="3222"/>
                  </a:cubicBezTo>
                  <a:cubicBezTo>
                    <a:pt x="3807" y="3328"/>
                    <a:pt x="4108" y="3388"/>
                    <a:pt x="4406" y="3388"/>
                  </a:cubicBezTo>
                  <a:cubicBezTo>
                    <a:pt x="4795" y="3388"/>
                    <a:pt x="5179" y="3285"/>
                    <a:pt x="5417" y="3047"/>
                  </a:cubicBezTo>
                  <a:cubicBezTo>
                    <a:pt x="5557" y="2908"/>
                    <a:pt x="5610" y="2628"/>
                    <a:pt x="5330" y="2540"/>
                  </a:cubicBezTo>
                  <a:cubicBezTo>
                    <a:pt x="5225" y="2506"/>
                    <a:pt x="5120" y="2471"/>
                    <a:pt x="5015" y="2471"/>
                  </a:cubicBezTo>
                  <a:cubicBezTo>
                    <a:pt x="4914" y="2413"/>
                    <a:pt x="4812" y="2379"/>
                    <a:pt x="4691" y="2379"/>
                  </a:cubicBezTo>
                  <a:close/>
                  <a:moveTo>
                    <a:pt x="732" y="2978"/>
                  </a:moveTo>
                  <a:lnTo>
                    <a:pt x="732" y="2995"/>
                  </a:lnTo>
                  <a:cubicBezTo>
                    <a:pt x="705" y="2984"/>
                    <a:pt x="676" y="2980"/>
                    <a:pt x="646" y="2980"/>
                  </a:cubicBezTo>
                  <a:cubicBezTo>
                    <a:pt x="580" y="2980"/>
                    <a:pt x="507" y="3000"/>
                    <a:pt x="435" y="3012"/>
                  </a:cubicBezTo>
                  <a:cubicBezTo>
                    <a:pt x="348" y="3012"/>
                    <a:pt x="278" y="3065"/>
                    <a:pt x="208" y="3117"/>
                  </a:cubicBezTo>
                  <a:cubicBezTo>
                    <a:pt x="208" y="3117"/>
                    <a:pt x="208" y="3117"/>
                    <a:pt x="208" y="3117"/>
                  </a:cubicBezTo>
                  <a:lnTo>
                    <a:pt x="208" y="3117"/>
                  </a:lnTo>
                  <a:cubicBezTo>
                    <a:pt x="161" y="3141"/>
                    <a:pt x="145" y="3150"/>
                    <a:pt x="148" y="3150"/>
                  </a:cubicBezTo>
                  <a:cubicBezTo>
                    <a:pt x="150" y="3150"/>
                    <a:pt x="172" y="3140"/>
                    <a:pt x="197" y="3125"/>
                  </a:cubicBezTo>
                  <a:lnTo>
                    <a:pt x="197" y="3125"/>
                  </a:lnTo>
                  <a:cubicBezTo>
                    <a:pt x="64" y="3212"/>
                    <a:pt x="0" y="3348"/>
                    <a:pt x="68" y="3484"/>
                  </a:cubicBezTo>
                  <a:cubicBezTo>
                    <a:pt x="120" y="3572"/>
                    <a:pt x="225" y="3624"/>
                    <a:pt x="330" y="3642"/>
                  </a:cubicBezTo>
                  <a:lnTo>
                    <a:pt x="557" y="3642"/>
                  </a:lnTo>
                  <a:cubicBezTo>
                    <a:pt x="592" y="3642"/>
                    <a:pt x="610" y="3624"/>
                    <a:pt x="645" y="3624"/>
                  </a:cubicBezTo>
                  <a:cubicBezTo>
                    <a:pt x="697" y="3607"/>
                    <a:pt x="750" y="3607"/>
                    <a:pt x="732" y="3607"/>
                  </a:cubicBezTo>
                  <a:cubicBezTo>
                    <a:pt x="837" y="3589"/>
                    <a:pt x="925" y="3537"/>
                    <a:pt x="977" y="3449"/>
                  </a:cubicBezTo>
                  <a:cubicBezTo>
                    <a:pt x="1099" y="3275"/>
                    <a:pt x="995" y="3047"/>
                    <a:pt x="732" y="2978"/>
                  </a:cubicBezTo>
                  <a:close/>
                  <a:moveTo>
                    <a:pt x="45509" y="2256"/>
                  </a:moveTo>
                  <a:cubicBezTo>
                    <a:pt x="45413" y="2256"/>
                    <a:pt x="45329" y="2288"/>
                    <a:pt x="45257" y="2331"/>
                  </a:cubicBezTo>
                  <a:cubicBezTo>
                    <a:pt x="45234" y="2326"/>
                    <a:pt x="45210" y="2324"/>
                    <a:pt x="45187" y="2324"/>
                  </a:cubicBezTo>
                  <a:cubicBezTo>
                    <a:pt x="45122" y="2324"/>
                    <a:pt x="45054" y="2340"/>
                    <a:pt x="44978" y="2366"/>
                  </a:cubicBezTo>
                  <a:cubicBezTo>
                    <a:pt x="44645" y="2471"/>
                    <a:pt x="44453" y="2715"/>
                    <a:pt x="44191" y="2890"/>
                  </a:cubicBezTo>
                  <a:cubicBezTo>
                    <a:pt x="43964" y="3065"/>
                    <a:pt x="44051" y="3432"/>
                    <a:pt x="44383" y="3484"/>
                  </a:cubicBezTo>
                  <a:cubicBezTo>
                    <a:pt x="44794" y="3540"/>
                    <a:pt x="45434" y="3676"/>
                    <a:pt x="46010" y="3676"/>
                  </a:cubicBezTo>
                  <a:cubicBezTo>
                    <a:pt x="46513" y="3676"/>
                    <a:pt x="46968" y="3573"/>
                    <a:pt x="47180" y="3222"/>
                  </a:cubicBezTo>
                  <a:cubicBezTo>
                    <a:pt x="47600" y="2523"/>
                    <a:pt x="46114" y="2348"/>
                    <a:pt x="45572" y="2261"/>
                  </a:cubicBezTo>
                  <a:cubicBezTo>
                    <a:pt x="45550" y="2258"/>
                    <a:pt x="45529" y="2256"/>
                    <a:pt x="45509" y="2256"/>
                  </a:cubicBezTo>
                  <a:close/>
                  <a:moveTo>
                    <a:pt x="25684" y="3314"/>
                  </a:moveTo>
                  <a:cubicBezTo>
                    <a:pt x="25450" y="3314"/>
                    <a:pt x="25217" y="3343"/>
                    <a:pt x="25014" y="3397"/>
                  </a:cubicBezTo>
                  <a:cubicBezTo>
                    <a:pt x="24961" y="3380"/>
                    <a:pt x="24892" y="3362"/>
                    <a:pt x="24822" y="3362"/>
                  </a:cubicBezTo>
                  <a:cubicBezTo>
                    <a:pt x="24763" y="3359"/>
                    <a:pt x="24706" y="3358"/>
                    <a:pt x="24648" y="3358"/>
                  </a:cubicBezTo>
                  <a:cubicBezTo>
                    <a:pt x="24361" y="3358"/>
                    <a:pt x="24084" y="3394"/>
                    <a:pt x="23808" y="3467"/>
                  </a:cubicBezTo>
                  <a:cubicBezTo>
                    <a:pt x="23406" y="3572"/>
                    <a:pt x="23406" y="4009"/>
                    <a:pt x="23808" y="4131"/>
                  </a:cubicBezTo>
                  <a:cubicBezTo>
                    <a:pt x="24326" y="4258"/>
                    <a:pt x="24941" y="4328"/>
                    <a:pt x="25544" y="4328"/>
                  </a:cubicBezTo>
                  <a:cubicBezTo>
                    <a:pt x="25936" y="4328"/>
                    <a:pt x="26323" y="4298"/>
                    <a:pt x="26675" y="4236"/>
                  </a:cubicBezTo>
                  <a:cubicBezTo>
                    <a:pt x="27007" y="4166"/>
                    <a:pt x="27042" y="3852"/>
                    <a:pt x="26849" y="3677"/>
                  </a:cubicBezTo>
                  <a:cubicBezTo>
                    <a:pt x="26596" y="3423"/>
                    <a:pt x="26138" y="3314"/>
                    <a:pt x="25684" y="3314"/>
                  </a:cubicBezTo>
                  <a:close/>
                  <a:moveTo>
                    <a:pt x="18912" y="6183"/>
                  </a:moveTo>
                  <a:cubicBezTo>
                    <a:pt x="18840" y="6183"/>
                    <a:pt x="18763" y="6202"/>
                    <a:pt x="18686" y="6246"/>
                  </a:cubicBezTo>
                  <a:cubicBezTo>
                    <a:pt x="18633" y="6281"/>
                    <a:pt x="18581" y="6299"/>
                    <a:pt x="18511" y="6316"/>
                  </a:cubicBezTo>
                  <a:cubicBezTo>
                    <a:pt x="17959" y="6316"/>
                    <a:pt x="17952" y="6981"/>
                    <a:pt x="18490" y="6981"/>
                  </a:cubicBezTo>
                  <a:cubicBezTo>
                    <a:pt x="18497" y="6981"/>
                    <a:pt x="18504" y="6981"/>
                    <a:pt x="18511" y="6981"/>
                  </a:cubicBezTo>
                  <a:cubicBezTo>
                    <a:pt x="18881" y="6981"/>
                    <a:pt x="19300" y="7071"/>
                    <a:pt x="19695" y="7071"/>
                  </a:cubicBezTo>
                  <a:cubicBezTo>
                    <a:pt x="19972" y="7071"/>
                    <a:pt x="20238" y="7027"/>
                    <a:pt x="20469" y="6876"/>
                  </a:cubicBezTo>
                  <a:cubicBezTo>
                    <a:pt x="20661" y="6736"/>
                    <a:pt x="20591" y="6474"/>
                    <a:pt x="20381" y="6369"/>
                  </a:cubicBezTo>
                  <a:cubicBezTo>
                    <a:pt x="20179" y="6282"/>
                    <a:pt x="19967" y="6243"/>
                    <a:pt x="19752" y="6243"/>
                  </a:cubicBezTo>
                  <a:cubicBezTo>
                    <a:pt x="19577" y="6243"/>
                    <a:pt x="19400" y="6269"/>
                    <a:pt x="19228" y="6316"/>
                  </a:cubicBezTo>
                  <a:cubicBezTo>
                    <a:pt x="19150" y="6239"/>
                    <a:pt x="19038" y="6183"/>
                    <a:pt x="18912" y="6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7"/>
          <p:cNvGrpSpPr/>
          <p:nvPr/>
        </p:nvGrpSpPr>
        <p:grpSpPr>
          <a:xfrm>
            <a:off x="7980900" y="4435907"/>
            <a:ext cx="1305875" cy="826526"/>
            <a:chOff x="-683675" y="-164818"/>
            <a:chExt cx="1305875" cy="826526"/>
          </a:xfrm>
        </p:grpSpPr>
        <p:sp>
          <p:nvSpPr>
            <p:cNvPr id="303" name="Google Shape;303;p37"/>
            <p:cNvSpPr/>
            <p:nvPr/>
          </p:nvSpPr>
          <p:spPr>
            <a:xfrm flipH="1">
              <a:off x="-683675" y="-46125"/>
              <a:ext cx="1305875" cy="672372"/>
            </a:xfrm>
            <a:custGeom>
              <a:avLst/>
              <a:gdLst/>
              <a:ahLst/>
              <a:cxnLst/>
              <a:rect l="l" t="t" r="r" b="b"/>
              <a:pathLst>
                <a:path w="52235" h="11231" extrusionOk="0">
                  <a:moveTo>
                    <a:pt x="16067" y="1"/>
                  </a:moveTo>
                  <a:cubicBezTo>
                    <a:pt x="13605" y="1"/>
                    <a:pt x="11080" y="362"/>
                    <a:pt x="8706" y="806"/>
                  </a:cubicBezTo>
                  <a:cubicBezTo>
                    <a:pt x="6748" y="1173"/>
                    <a:pt x="4720" y="1645"/>
                    <a:pt x="3007" y="2501"/>
                  </a:cubicBezTo>
                  <a:cubicBezTo>
                    <a:pt x="402" y="2956"/>
                    <a:pt x="0" y="5788"/>
                    <a:pt x="1748" y="7326"/>
                  </a:cubicBezTo>
                  <a:cubicBezTo>
                    <a:pt x="3619" y="8969"/>
                    <a:pt x="6958" y="9232"/>
                    <a:pt x="9598" y="9354"/>
                  </a:cubicBezTo>
                  <a:cubicBezTo>
                    <a:pt x="10921" y="9419"/>
                    <a:pt x="12242" y="9446"/>
                    <a:pt x="13563" y="9446"/>
                  </a:cubicBezTo>
                  <a:cubicBezTo>
                    <a:pt x="16483" y="9446"/>
                    <a:pt x="19399" y="9317"/>
                    <a:pt x="22324" y="9197"/>
                  </a:cubicBezTo>
                  <a:cubicBezTo>
                    <a:pt x="23414" y="9147"/>
                    <a:pt x="24501" y="9124"/>
                    <a:pt x="25585" y="9124"/>
                  </a:cubicBezTo>
                  <a:cubicBezTo>
                    <a:pt x="29872" y="9124"/>
                    <a:pt x="34116" y="9485"/>
                    <a:pt x="38372" y="10001"/>
                  </a:cubicBezTo>
                  <a:cubicBezTo>
                    <a:pt x="40942" y="10315"/>
                    <a:pt x="43459" y="10805"/>
                    <a:pt x="46029" y="11067"/>
                  </a:cubicBezTo>
                  <a:cubicBezTo>
                    <a:pt x="46677" y="11131"/>
                    <a:pt x="47594" y="11231"/>
                    <a:pt x="48513" y="11231"/>
                  </a:cubicBezTo>
                  <a:cubicBezTo>
                    <a:pt x="49876" y="11231"/>
                    <a:pt x="51244" y="11010"/>
                    <a:pt x="51745" y="10123"/>
                  </a:cubicBezTo>
                  <a:cubicBezTo>
                    <a:pt x="52235" y="9249"/>
                    <a:pt x="51535" y="8165"/>
                    <a:pt x="50801" y="7536"/>
                  </a:cubicBezTo>
                  <a:cubicBezTo>
                    <a:pt x="49473" y="6365"/>
                    <a:pt x="47445" y="5998"/>
                    <a:pt x="46134" y="4826"/>
                  </a:cubicBezTo>
                  <a:cubicBezTo>
                    <a:pt x="44823" y="3655"/>
                    <a:pt x="43039" y="2414"/>
                    <a:pt x="41064" y="1924"/>
                  </a:cubicBezTo>
                  <a:cubicBezTo>
                    <a:pt x="39910" y="1645"/>
                    <a:pt x="38669" y="1662"/>
                    <a:pt x="37480" y="1610"/>
                  </a:cubicBezTo>
                  <a:cubicBezTo>
                    <a:pt x="36117" y="1540"/>
                    <a:pt x="34823" y="1243"/>
                    <a:pt x="33512" y="963"/>
                  </a:cubicBezTo>
                  <a:cubicBezTo>
                    <a:pt x="32373" y="720"/>
                    <a:pt x="31248" y="530"/>
                    <a:pt x="30067" y="530"/>
                  </a:cubicBezTo>
                  <a:cubicBezTo>
                    <a:pt x="29888" y="530"/>
                    <a:pt x="29708" y="534"/>
                    <a:pt x="29526" y="543"/>
                  </a:cubicBezTo>
                  <a:cubicBezTo>
                    <a:pt x="28204" y="625"/>
                    <a:pt x="26911" y="844"/>
                    <a:pt x="25593" y="844"/>
                  </a:cubicBezTo>
                  <a:cubicBezTo>
                    <a:pt x="25500" y="844"/>
                    <a:pt x="25407" y="843"/>
                    <a:pt x="25313" y="841"/>
                  </a:cubicBezTo>
                  <a:cubicBezTo>
                    <a:pt x="22254" y="753"/>
                    <a:pt x="19300" y="19"/>
                    <a:pt x="16241" y="2"/>
                  </a:cubicBezTo>
                  <a:cubicBezTo>
                    <a:pt x="16183" y="1"/>
                    <a:pt x="16125" y="1"/>
                    <a:pt x="1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 rot="9899878" flipH="1">
              <a:off x="-571837" y="-34392"/>
              <a:ext cx="1082180" cy="565675"/>
            </a:xfrm>
            <a:custGeom>
              <a:avLst/>
              <a:gdLst/>
              <a:ahLst/>
              <a:cxnLst/>
              <a:rect l="l" t="t" r="r" b="b"/>
              <a:pathLst>
                <a:path w="47600" h="7072" extrusionOk="0">
                  <a:moveTo>
                    <a:pt x="40782" y="583"/>
                  </a:moveTo>
                  <a:cubicBezTo>
                    <a:pt x="40765" y="583"/>
                    <a:pt x="40765" y="586"/>
                    <a:pt x="40765" y="600"/>
                  </a:cubicBezTo>
                  <a:cubicBezTo>
                    <a:pt x="40765" y="600"/>
                    <a:pt x="40765" y="600"/>
                    <a:pt x="40782" y="583"/>
                  </a:cubicBezTo>
                  <a:close/>
                  <a:moveTo>
                    <a:pt x="44085" y="362"/>
                  </a:moveTo>
                  <a:cubicBezTo>
                    <a:pt x="44033" y="362"/>
                    <a:pt x="43981" y="365"/>
                    <a:pt x="43929" y="373"/>
                  </a:cubicBezTo>
                  <a:cubicBezTo>
                    <a:pt x="43719" y="390"/>
                    <a:pt x="43509" y="443"/>
                    <a:pt x="43299" y="460"/>
                  </a:cubicBezTo>
                  <a:cubicBezTo>
                    <a:pt x="42893" y="511"/>
                    <a:pt x="42962" y="1039"/>
                    <a:pt x="43350" y="1039"/>
                  </a:cubicBezTo>
                  <a:cubicBezTo>
                    <a:pt x="43362" y="1039"/>
                    <a:pt x="43374" y="1038"/>
                    <a:pt x="43387" y="1037"/>
                  </a:cubicBezTo>
                  <a:cubicBezTo>
                    <a:pt x="43544" y="1037"/>
                    <a:pt x="43719" y="1002"/>
                    <a:pt x="43894" y="1002"/>
                  </a:cubicBezTo>
                  <a:cubicBezTo>
                    <a:pt x="43964" y="1072"/>
                    <a:pt x="44086" y="1124"/>
                    <a:pt x="44226" y="1124"/>
                  </a:cubicBezTo>
                  <a:cubicBezTo>
                    <a:pt x="44251" y="1128"/>
                    <a:pt x="44276" y="1129"/>
                    <a:pt x="44301" y="1129"/>
                  </a:cubicBezTo>
                  <a:cubicBezTo>
                    <a:pt x="44420" y="1129"/>
                    <a:pt x="44542" y="1098"/>
                    <a:pt x="44628" y="1055"/>
                  </a:cubicBezTo>
                  <a:cubicBezTo>
                    <a:pt x="44873" y="915"/>
                    <a:pt x="44943" y="600"/>
                    <a:pt x="44628" y="478"/>
                  </a:cubicBezTo>
                  <a:cubicBezTo>
                    <a:pt x="44463" y="409"/>
                    <a:pt x="44276" y="362"/>
                    <a:pt x="44085" y="362"/>
                  </a:cubicBezTo>
                  <a:close/>
                  <a:moveTo>
                    <a:pt x="41219" y="530"/>
                  </a:moveTo>
                  <a:cubicBezTo>
                    <a:pt x="41167" y="530"/>
                    <a:pt x="41097" y="530"/>
                    <a:pt x="41044" y="548"/>
                  </a:cubicBezTo>
                  <a:cubicBezTo>
                    <a:pt x="41009" y="565"/>
                    <a:pt x="40957" y="565"/>
                    <a:pt x="40922" y="565"/>
                  </a:cubicBezTo>
                  <a:cubicBezTo>
                    <a:pt x="40869" y="565"/>
                    <a:pt x="40835" y="565"/>
                    <a:pt x="40782" y="583"/>
                  </a:cubicBezTo>
                  <a:cubicBezTo>
                    <a:pt x="40782" y="583"/>
                    <a:pt x="40782" y="583"/>
                    <a:pt x="40782" y="583"/>
                  </a:cubicBezTo>
                  <a:lnTo>
                    <a:pt x="40782" y="583"/>
                  </a:lnTo>
                  <a:cubicBezTo>
                    <a:pt x="40786" y="583"/>
                    <a:pt x="40792" y="583"/>
                    <a:pt x="40800" y="583"/>
                  </a:cubicBezTo>
                  <a:lnTo>
                    <a:pt x="40835" y="583"/>
                  </a:lnTo>
                  <a:cubicBezTo>
                    <a:pt x="40782" y="600"/>
                    <a:pt x="40765" y="600"/>
                    <a:pt x="40765" y="600"/>
                  </a:cubicBezTo>
                  <a:cubicBezTo>
                    <a:pt x="40625" y="635"/>
                    <a:pt x="40502" y="705"/>
                    <a:pt x="40450" y="827"/>
                  </a:cubicBezTo>
                  <a:cubicBezTo>
                    <a:pt x="40397" y="1002"/>
                    <a:pt x="40520" y="1194"/>
                    <a:pt x="40747" y="1247"/>
                  </a:cubicBezTo>
                  <a:lnTo>
                    <a:pt x="40922" y="1247"/>
                  </a:lnTo>
                  <a:cubicBezTo>
                    <a:pt x="40955" y="1256"/>
                    <a:pt x="40989" y="1261"/>
                    <a:pt x="41023" y="1261"/>
                  </a:cubicBezTo>
                  <a:cubicBezTo>
                    <a:pt x="41117" y="1261"/>
                    <a:pt x="41212" y="1228"/>
                    <a:pt x="41289" y="1177"/>
                  </a:cubicBezTo>
                  <a:cubicBezTo>
                    <a:pt x="41307" y="1177"/>
                    <a:pt x="41307" y="1177"/>
                    <a:pt x="41324" y="1159"/>
                  </a:cubicBezTo>
                  <a:cubicBezTo>
                    <a:pt x="41516" y="1107"/>
                    <a:pt x="41656" y="985"/>
                    <a:pt x="41621" y="810"/>
                  </a:cubicBezTo>
                  <a:cubicBezTo>
                    <a:pt x="41586" y="652"/>
                    <a:pt x="41411" y="530"/>
                    <a:pt x="41219" y="530"/>
                  </a:cubicBezTo>
                  <a:close/>
                  <a:moveTo>
                    <a:pt x="15529" y="834"/>
                  </a:moveTo>
                  <a:cubicBezTo>
                    <a:pt x="15419" y="834"/>
                    <a:pt x="15305" y="849"/>
                    <a:pt x="15189" y="880"/>
                  </a:cubicBezTo>
                  <a:cubicBezTo>
                    <a:pt x="14892" y="950"/>
                    <a:pt x="14857" y="1194"/>
                    <a:pt x="14962" y="1352"/>
                  </a:cubicBezTo>
                  <a:cubicBezTo>
                    <a:pt x="14945" y="1369"/>
                    <a:pt x="14910" y="1404"/>
                    <a:pt x="14892" y="1457"/>
                  </a:cubicBezTo>
                  <a:cubicBezTo>
                    <a:pt x="14808" y="1642"/>
                    <a:pt x="15032" y="1860"/>
                    <a:pt x="15283" y="1860"/>
                  </a:cubicBezTo>
                  <a:cubicBezTo>
                    <a:pt x="15293" y="1860"/>
                    <a:pt x="15302" y="1859"/>
                    <a:pt x="15312" y="1859"/>
                  </a:cubicBezTo>
                  <a:cubicBezTo>
                    <a:pt x="15364" y="1859"/>
                    <a:pt x="15417" y="1859"/>
                    <a:pt x="15469" y="1841"/>
                  </a:cubicBezTo>
                  <a:cubicBezTo>
                    <a:pt x="15504" y="1850"/>
                    <a:pt x="15539" y="1854"/>
                    <a:pt x="15574" y="1854"/>
                  </a:cubicBezTo>
                  <a:cubicBezTo>
                    <a:pt x="15609" y="1854"/>
                    <a:pt x="15644" y="1850"/>
                    <a:pt x="15679" y="1841"/>
                  </a:cubicBezTo>
                  <a:cubicBezTo>
                    <a:pt x="15714" y="1841"/>
                    <a:pt x="15749" y="1824"/>
                    <a:pt x="15784" y="1806"/>
                  </a:cubicBezTo>
                  <a:cubicBezTo>
                    <a:pt x="15854" y="1789"/>
                    <a:pt x="15906" y="1754"/>
                    <a:pt x="15959" y="1719"/>
                  </a:cubicBezTo>
                  <a:lnTo>
                    <a:pt x="15976" y="1719"/>
                  </a:lnTo>
                  <a:cubicBezTo>
                    <a:pt x="16086" y="1763"/>
                    <a:pt x="16202" y="1782"/>
                    <a:pt x="16321" y="1782"/>
                  </a:cubicBezTo>
                  <a:cubicBezTo>
                    <a:pt x="16487" y="1782"/>
                    <a:pt x="16660" y="1745"/>
                    <a:pt x="16833" y="1684"/>
                  </a:cubicBezTo>
                  <a:cubicBezTo>
                    <a:pt x="17187" y="1530"/>
                    <a:pt x="16998" y="1063"/>
                    <a:pt x="16648" y="1063"/>
                  </a:cubicBezTo>
                  <a:cubicBezTo>
                    <a:pt x="16602" y="1063"/>
                    <a:pt x="16552" y="1071"/>
                    <a:pt x="16500" y="1090"/>
                  </a:cubicBezTo>
                  <a:cubicBezTo>
                    <a:pt x="16466" y="1107"/>
                    <a:pt x="16343" y="1142"/>
                    <a:pt x="16343" y="1142"/>
                  </a:cubicBezTo>
                  <a:cubicBezTo>
                    <a:pt x="16326" y="1124"/>
                    <a:pt x="16308" y="1124"/>
                    <a:pt x="16308" y="1124"/>
                  </a:cubicBezTo>
                  <a:lnTo>
                    <a:pt x="16273" y="1107"/>
                  </a:lnTo>
                  <a:cubicBezTo>
                    <a:pt x="16221" y="1072"/>
                    <a:pt x="16168" y="1037"/>
                    <a:pt x="16116" y="1002"/>
                  </a:cubicBezTo>
                  <a:cubicBezTo>
                    <a:pt x="15934" y="888"/>
                    <a:pt x="15737" y="834"/>
                    <a:pt x="15529" y="834"/>
                  </a:cubicBezTo>
                  <a:close/>
                  <a:moveTo>
                    <a:pt x="22610" y="1"/>
                  </a:moveTo>
                  <a:cubicBezTo>
                    <a:pt x="22516" y="1"/>
                    <a:pt x="22420" y="7"/>
                    <a:pt x="22322" y="23"/>
                  </a:cubicBezTo>
                  <a:cubicBezTo>
                    <a:pt x="21832" y="111"/>
                    <a:pt x="21308" y="373"/>
                    <a:pt x="21133" y="775"/>
                  </a:cubicBezTo>
                  <a:cubicBezTo>
                    <a:pt x="20772" y="1602"/>
                    <a:pt x="21873" y="1899"/>
                    <a:pt x="22733" y="1899"/>
                  </a:cubicBezTo>
                  <a:cubicBezTo>
                    <a:pt x="22873" y="1899"/>
                    <a:pt x="23006" y="1891"/>
                    <a:pt x="23126" y="1876"/>
                  </a:cubicBezTo>
                  <a:cubicBezTo>
                    <a:pt x="23397" y="1836"/>
                    <a:pt x="23657" y="1795"/>
                    <a:pt x="23931" y="1795"/>
                  </a:cubicBezTo>
                  <a:cubicBezTo>
                    <a:pt x="24011" y="1795"/>
                    <a:pt x="24092" y="1798"/>
                    <a:pt x="24175" y="1806"/>
                  </a:cubicBezTo>
                  <a:cubicBezTo>
                    <a:pt x="24386" y="1820"/>
                    <a:pt x="24597" y="1868"/>
                    <a:pt x="24808" y="1868"/>
                  </a:cubicBezTo>
                  <a:cubicBezTo>
                    <a:pt x="24859" y="1868"/>
                    <a:pt x="24910" y="1866"/>
                    <a:pt x="24961" y="1859"/>
                  </a:cubicBezTo>
                  <a:cubicBezTo>
                    <a:pt x="25398" y="1824"/>
                    <a:pt x="25748" y="1562"/>
                    <a:pt x="25748" y="1194"/>
                  </a:cubicBezTo>
                  <a:cubicBezTo>
                    <a:pt x="25766" y="478"/>
                    <a:pt x="24507" y="215"/>
                    <a:pt x="23808" y="128"/>
                  </a:cubicBezTo>
                  <a:cubicBezTo>
                    <a:pt x="23780" y="123"/>
                    <a:pt x="23751" y="121"/>
                    <a:pt x="23724" y="121"/>
                  </a:cubicBezTo>
                  <a:cubicBezTo>
                    <a:pt x="23649" y="121"/>
                    <a:pt x="23579" y="137"/>
                    <a:pt x="23528" y="163"/>
                  </a:cubicBezTo>
                  <a:cubicBezTo>
                    <a:pt x="23230" y="82"/>
                    <a:pt x="22932" y="1"/>
                    <a:pt x="22610" y="1"/>
                  </a:cubicBezTo>
                  <a:close/>
                  <a:moveTo>
                    <a:pt x="18849" y="1627"/>
                  </a:moveTo>
                  <a:cubicBezTo>
                    <a:pt x="18778" y="1627"/>
                    <a:pt x="18708" y="1658"/>
                    <a:pt x="18651" y="1701"/>
                  </a:cubicBezTo>
                  <a:cubicBezTo>
                    <a:pt x="18546" y="1736"/>
                    <a:pt x="18458" y="1841"/>
                    <a:pt x="18458" y="1946"/>
                  </a:cubicBezTo>
                  <a:cubicBezTo>
                    <a:pt x="18458" y="2068"/>
                    <a:pt x="18546" y="2156"/>
                    <a:pt x="18668" y="2208"/>
                  </a:cubicBezTo>
                  <a:cubicBezTo>
                    <a:pt x="18738" y="2243"/>
                    <a:pt x="18808" y="2261"/>
                    <a:pt x="18913" y="2278"/>
                  </a:cubicBezTo>
                  <a:cubicBezTo>
                    <a:pt x="19053" y="2278"/>
                    <a:pt x="19193" y="2278"/>
                    <a:pt x="19350" y="2243"/>
                  </a:cubicBezTo>
                  <a:cubicBezTo>
                    <a:pt x="19542" y="2208"/>
                    <a:pt x="19682" y="2034"/>
                    <a:pt x="19612" y="1859"/>
                  </a:cubicBezTo>
                  <a:cubicBezTo>
                    <a:pt x="19560" y="1719"/>
                    <a:pt x="19420" y="1649"/>
                    <a:pt x="19228" y="1649"/>
                  </a:cubicBezTo>
                  <a:lnTo>
                    <a:pt x="19228" y="1631"/>
                  </a:lnTo>
                  <a:cubicBezTo>
                    <a:pt x="19193" y="1637"/>
                    <a:pt x="19158" y="1639"/>
                    <a:pt x="19122" y="1639"/>
                  </a:cubicBezTo>
                  <a:cubicBezTo>
                    <a:pt x="19051" y="1639"/>
                    <a:pt x="18977" y="1631"/>
                    <a:pt x="18895" y="1631"/>
                  </a:cubicBezTo>
                  <a:cubicBezTo>
                    <a:pt x="18880" y="1628"/>
                    <a:pt x="18864" y="1627"/>
                    <a:pt x="18849" y="1627"/>
                  </a:cubicBezTo>
                  <a:close/>
                  <a:moveTo>
                    <a:pt x="41901" y="1509"/>
                  </a:moveTo>
                  <a:cubicBezTo>
                    <a:pt x="41726" y="1527"/>
                    <a:pt x="41586" y="1544"/>
                    <a:pt x="41411" y="1579"/>
                  </a:cubicBezTo>
                  <a:cubicBezTo>
                    <a:pt x="41376" y="1579"/>
                    <a:pt x="41341" y="1596"/>
                    <a:pt x="41324" y="1614"/>
                  </a:cubicBezTo>
                  <a:cubicBezTo>
                    <a:pt x="41202" y="1614"/>
                    <a:pt x="41097" y="1614"/>
                    <a:pt x="40992" y="1631"/>
                  </a:cubicBezTo>
                  <a:cubicBezTo>
                    <a:pt x="40852" y="1649"/>
                    <a:pt x="40712" y="1701"/>
                    <a:pt x="40625" y="1789"/>
                  </a:cubicBezTo>
                  <a:cubicBezTo>
                    <a:pt x="40572" y="1789"/>
                    <a:pt x="40520" y="1771"/>
                    <a:pt x="40467" y="1771"/>
                  </a:cubicBezTo>
                  <a:cubicBezTo>
                    <a:pt x="40455" y="1770"/>
                    <a:pt x="40443" y="1770"/>
                    <a:pt x="40431" y="1770"/>
                  </a:cubicBezTo>
                  <a:cubicBezTo>
                    <a:pt x="39989" y="1770"/>
                    <a:pt x="39885" y="2385"/>
                    <a:pt x="40345" y="2436"/>
                  </a:cubicBezTo>
                  <a:cubicBezTo>
                    <a:pt x="40485" y="2453"/>
                    <a:pt x="40607" y="2453"/>
                    <a:pt x="40730" y="2471"/>
                  </a:cubicBezTo>
                  <a:cubicBezTo>
                    <a:pt x="40765" y="2476"/>
                    <a:pt x="40801" y="2479"/>
                    <a:pt x="40837" y="2479"/>
                  </a:cubicBezTo>
                  <a:cubicBezTo>
                    <a:pt x="41012" y="2479"/>
                    <a:pt x="41178" y="2409"/>
                    <a:pt x="41237" y="2278"/>
                  </a:cubicBezTo>
                  <a:lnTo>
                    <a:pt x="41254" y="2278"/>
                  </a:lnTo>
                  <a:cubicBezTo>
                    <a:pt x="41265" y="2282"/>
                    <a:pt x="41278" y="2283"/>
                    <a:pt x="41293" y="2283"/>
                  </a:cubicBezTo>
                  <a:cubicBezTo>
                    <a:pt x="41353" y="2283"/>
                    <a:pt x="41443" y="2261"/>
                    <a:pt x="41499" y="2261"/>
                  </a:cubicBezTo>
                  <a:cubicBezTo>
                    <a:pt x="41639" y="2261"/>
                    <a:pt x="41761" y="2243"/>
                    <a:pt x="41901" y="2208"/>
                  </a:cubicBezTo>
                  <a:cubicBezTo>
                    <a:pt x="41918" y="2208"/>
                    <a:pt x="41936" y="2208"/>
                    <a:pt x="41953" y="2191"/>
                  </a:cubicBezTo>
                  <a:cubicBezTo>
                    <a:pt x="42041" y="2191"/>
                    <a:pt x="42111" y="2191"/>
                    <a:pt x="42181" y="2156"/>
                  </a:cubicBezTo>
                  <a:cubicBezTo>
                    <a:pt x="42443" y="2016"/>
                    <a:pt x="42425" y="1736"/>
                    <a:pt x="42198" y="1614"/>
                  </a:cubicBezTo>
                  <a:lnTo>
                    <a:pt x="42216" y="1614"/>
                  </a:lnTo>
                  <a:cubicBezTo>
                    <a:pt x="42128" y="1544"/>
                    <a:pt x="42023" y="1509"/>
                    <a:pt x="41901" y="1509"/>
                  </a:cubicBezTo>
                  <a:close/>
                  <a:moveTo>
                    <a:pt x="35546" y="1173"/>
                  </a:moveTo>
                  <a:cubicBezTo>
                    <a:pt x="34952" y="1173"/>
                    <a:pt x="34295" y="1268"/>
                    <a:pt x="33908" y="1268"/>
                  </a:cubicBezTo>
                  <a:cubicBezTo>
                    <a:pt x="33865" y="1268"/>
                    <a:pt x="33825" y="1267"/>
                    <a:pt x="33790" y="1264"/>
                  </a:cubicBezTo>
                  <a:cubicBezTo>
                    <a:pt x="33720" y="1264"/>
                    <a:pt x="33667" y="1264"/>
                    <a:pt x="33615" y="1282"/>
                  </a:cubicBezTo>
                  <a:cubicBezTo>
                    <a:pt x="33274" y="1258"/>
                    <a:pt x="32828" y="1221"/>
                    <a:pt x="32402" y="1221"/>
                  </a:cubicBezTo>
                  <a:cubicBezTo>
                    <a:pt x="31561" y="1221"/>
                    <a:pt x="30796" y="1366"/>
                    <a:pt x="31062" y="2051"/>
                  </a:cubicBezTo>
                  <a:cubicBezTo>
                    <a:pt x="31278" y="2583"/>
                    <a:pt x="32284" y="2693"/>
                    <a:pt x="33101" y="2693"/>
                  </a:cubicBezTo>
                  <a:cubicBezTo>
                    <a:pt x="33410" y="2693"/>
                    <a:pt x="33693" y="2677"/>
                    <a:pt x="33894" y="2663"/>
                  </a:cubicBezTo>
                  <a:cubicBezTo>
                    <a:pt x="34559" y="2610"/>
                    <a:pt x="36884" y="2593"/>
                    <a:pt x="36831" y="1789"/>
                  </a:cubicBezTo>
                  <a:cubicBezTo>
                    <a:pt x="36788" y="1291"/>
                    <a:pt x="36206" y="1173"/>
                    <a:pt x="35546" y="1173"/>
                  </a:cubicBezTo>
                  <a:close/>
                  <a:moveTo>
                    <a:pt x="11718" y="1445"/>
                  </a:moveTo>
                  <a:cubicBezTo>
                    <a:pt x="11232" y="1445"/>
                    <a:pt x="10722" y="1510"/>
                    <a:pt x="10295" y="1649"/>
                  </a:cubicBezTo>
                  <a:cubicBezTo>
                    <a:pt x="9770" y="1824"/>
                    <a:pt x="9333" y="2313"/>
                    <a:pt x="9893" y="2663"/>
                  </a:cubicBezTo>
                  <a:cubicBezTo>
                    <a:pt x="10110" y="2805"/>
                    <a:pt x="10405" y="2855"/>
                    <a:pt x="10710" y="2855"/>
                  </a:cubicBezTo>
                  <a:cubicBezTo>
                    <a:pt x="11041" y="2855"/>
                    <a:pt x="11385" y="2796"/>
                    <a:pt x="11658" y="2733"/>
                  </a:cubicBezTo>
                  <a:cubicBezTo>
                    <a:pt x="12130" y="2645"/>
                    <a:pt x="12934" y="2418"/>
                    <a:pt x="13022" y="1964"/>
                  </a:cubicBezTo>
                  <a:cubicBezTo>
                    <a:pt x="13039" y="1824"/>
                    <a:pt x="13004" y="1701"/>
                    <a:pt x="12847" y="1614"/>
                  </a:cubicBezTo>
                  <a:cubicBezTo>
                    <a:pt x="12690" y="1562"/>
                    <a:pt x="12567" y="1544"/>
                    <a:pt x="12427" y="1544"/>
                  </a:cubicBezTo>
                  <a:cubicBezTo>
                    <a:pt x="12375" y="1509"/>
                    <a:pt x="12322" y="1492"/>
                    <a:pt x="12270" y="1474"/>
                  </a:cubicBezTo>
                  <a:cubicBezTo>
                    <a:pt x="12094" y="1455"/>
                    <a:pt x="11908" y="1445"/>
                    <a:pt x="11718" y="1445"/>
                  </a:cubicBezTo>
                  <a:close/>
                  <a:moveTo>
                    <a:pt x="45537" y="2873"/>
                  </a:moveTo>
                  <a:cubicBezTo>
                    <a:pt x="45694" y="2908"/>
                    <a:pt x="45852" y="2925"/>
                    <a:pt x="46009" y="2978"/>
                  </a:cubicBezTo>
                  <a:cubicBezTo>
                    <a:pt x="45869" y="2978"/>
                    <a:pt x="45747" y="2960"/>
                    <a:pt x="45624" y="2960"/>
                  </a:cubicBezTo>
                  <a:cubicBezTo>
                    <a:pt x="45572" y="2943"/>
                    <a:pt x="45502" y="2943"/>
                    <a:pt x="45450" y="2925"/>
                  </a:cubicBezTo>
                  <a:cubicBezTo>
                    <a:pt x="45485" y="2908"/>
                    <a:pt x="45520" y="2890"/>
                    <a:pt x="45537" y="2873"/>
                  </a:cubicBezTo>
                  <a:close/>
                  <a:moveTo>
                    <a:pt x="208" y="3117"/>
                  </a:moveTo>
                  <a:cubicBezTo>
                    <a:pt x="204" y="3120"/>
                    <a:pt x="200" y="3122"/>
                    <a:pt x="197" y="3125"/>
                  </a:cubicBezTo>
                  <a:lnTo>
                    <a:pt x="197" y="3125"/>
                  </a:lnTo>
                  <a:cubicBezTo>
                    <a:pt x="200" y="3122"/>
                    <a:pt x="204" y="3120"/>
                    <a:pt x="208" y="3117"/>
                  </a:cubicBezTo>
                  <a:close/>
                  <a:moveTo>
                    <a:pt x="38097" y="2513"/>
                  </a:moveTo>
                  <a:cubicBezTo>
                    <a:pt x="38060" y="2513"/>
                    <a:pt x="38023" y="2516"/>
                    <a:pt x="37985" y="2523"/>
                  </a:cubicBezTo>
                  <a:lnTo>
                    <a:pt x="37828" y="2523"/>
                  </a:lnTo>
                  <a:cubicBezTo>
                    <a:pt x="37775" y="2523"/>
                    <a:pt x="37740" y="2540"/>
                    <a:pt x="37688" y="2558"/>
                  </a:cubicBezTo>
                  <a:lnTo>
                    <a:pt x="37618" y="2558"/>
                  </a:lnTo>
                  <a:cubicBezTo>
                    <a:pt x="37408" y="2558"/>
                    <a:pt x="37198" y="2698"/>
                    <a:pt x="37198" y="2873"/>
                  </a:cubicBezTo>
                  <a:cubicBezTo>
                    <a:pt x="37216" y="3047"/>
                    <a:pt x="37391" y="3205"/>
                    <a:pt x="37618" y="3205"/>
                  </a:cubicBezTo>
                  <a:cubicBezTo>
                    <a:pt x="37863" y="3205"/>
                    <a:pt x="38072" y="3187"/>
                    <a:pt x="38282" y="3082"/>
                  </a:cubicBezTo>
                  <a:cubicBezTo>
                    <a:pt x="38457" y="3012"/>
                    <a:pt x="38527" y="2838"/>
                    <a:pt x="38457" y="2698"/>
                  </a:cubicBezTo>
                  <a:cubicBezTo>
                    <a:pt x="38387" y="2571"/>
                    <a:pt x="38249" y="2513"/>
                    <a:pt x="38097" y="2513"/>
                  </a:cubicBezTo>
                  <a:close/>
                  <a:moveTo>
                    <a:pt x="4691" y="2379"/>
                  </a:moveTo>
                  <a:cubicBezTo>
                    <a:pt x="4666" y="2379"/>
                    <a:pt x="4640" y="2380"/>
                    <a:pt x="4613" y="2383"/>
                  </a:cubicBezTo>
                  <a:cubicBezTo>
                    <a:pt x="4473" y="2383"/>
                    <a:pt x="4368" y="2418"/>
                    <a:pt x="4299" y="2488"/>
                  </a:cubicBezTo>
                  <a:cubicBezTo>
                    <a:pt x="4054" y="2506"/>
                    <a:pt x="3809" y="2558"/>
                    <a:pt x="3564" y="2645"/>
                  </a:cubicBezTo>
                  <a:cubicBezTo>
                    <a:pt x="3267" y="2750"/>
                    <a:pt x="3320" y="3100"/>
                    <a:pt x="3564" y="3222"/>
                  </a:cubicBezTo>
                  <a:cubicBezTo>
                    <a:pt x="3807" y="3328"/>
                    <a:pt x="4108" y="3388"/>
                    <a:pt x="4406" y="3388"/>
                  </a:cubicBezTo>
                  <a:cubicBezTo>
                    <a:pt x="4795" y="3388"/>
                    <a:pt x="5179" y="3285"/>
                    <a:pt x="5417" y="3047"/>
                  </a:cubicBezTo>
                  <a:cubicBezTo>
                    <a:pt x="5557" y="2908"/>
                    <a:pt x="5610" y="2628"/>
                    <a:pt x="5330" y="2540"/>
                  </a:cubicBezTo>
                  <a:cubicBezTo>
                    <a:pt x="5225" y="2506"/>
                    <a:pt x="5120" y="2471"/>
                    <a:pt x="5015" y="2471"/>
                  </a:cubicBezTo>
                  <a:cubicBezTo>
                    <a:pt x="4914" y="2413"/>
                    <a:pt x="4812" y="2379"/>
                    <a:pt x="4691" y="2379"/>
                  </a:cubicBezTo>
                  <a:close/>
                  <a:moveTo>
                    <a:pt x="732" y="2978"/>
                  </a:moveTo>
                  <a:lnTo>
                    <a:pt x="732" y="2995"/>
                  </a:lnTo>
                  <a:cubicBezTo>
                    <a:pt x="705" y="2984"/>
                    <a:pt x="676" y="2980"/>
                    <a:pt x="646" y="2980"/>
                  </a:cubicBezTo>
                  <a:cubicBezTo>
                    <a:pt x="580" y="2980"/>
                    <a:pt x="507" y="3000"/>
                    <a:pt x="435" y="3012"/>
                  </a:cubicBezTo>
                  <a:cubicBezTo>
                    <a:pt x="348" y="3012"/>
                    <a:pt x="278" y="3065"/>
                    <a:pt x="208" y="3117"/>
                  </a:cubicBezTo>
                  <a:cubicBezTo>
                    <a:pt x="208" y="3117"/>
                    <a:pt x="208" y="3117"/>
                    <a:pt x="208" y="3117"/>
                  </a:cubicBezTo>
                  <a:lnTo>
                    <a:pt x="208" y="3117"/>
                  </a:lnTo>
                  <a:cubicBezTo>
                    <a:pt x="161" y="3141"/>
                    <a:pt x="145" y="3150"/>
                    <a:pt x="148" y="3150"/>
                  </a:cubicBezTo>
                  <a:cubicBezTo>
                    <a:pt x="150" y="3150"/>
                    <a:pt x="172" y="3140"/>
                    <a:pt x="197" y="3125"/>
                  </a:cubicBezTo>
                  <a:lnTo>
                    <a:pt x="197" y="3125"/>
                  </a:lnTo>
                  <a:cubicBezTo>
                    <a:pt x="64" y="3212"/>
                    <a:pt x="0" y="3348"/>
                    <a:pt x="68" y="3484"/>
                  </a:cubicBezTo>
                  <a:cubicBezTo>
                    <a:pt x="120" y="3572"/>
                    <a:pt x="225" y="3624"/>
                    <a:pt x="330" y="3642"/>
                  </a:cubicBezTo>
                  <a:lnTo>
                    <a:pt x="557" y="3642"/>
                  </a:lnTo>
                  <a:cubicBezTo>
                    <a:pt x="592" y="3642"/>
                    <a:pt x="610" y="3624"/>
                    <a:pt x="645" y="3624"/>
                  </a:cubicBezTo>
                  <a:cubicBezTo>
                    <a:pt x="697" y="3607"/>
                    <a:pt x="750" y="3607"/>
                    <a:pt x="732" y="3607"/>
                  </a:cubicBezTo>
                  <a:cubicBezTo>
                    <a:pt x="837" y="3589"/>
                    <a:pt x="925" y="3537"/>
                    <a:pt x="977" y="3449"/>
                  </a:cubicBezTo>
                  <a:cubicBezTo>
                    <a:pt x="1099" y="3275"/>
                    <a:pt x="995" y="3047"/>
                    <a:pt x="732" y="2978"/>
                  </a:cubicBezTo>
                  <a:close/>
                  <a:moveTo>
                    <a:pt x="45509" y="2256"/>
                  </a:moveTo>
                  <a:cubicBezTo>
                    <a:pt x="45413" y="2256"/>
                    <a:pt x="45329" y="2288"/>
                    <a:pt x="45257" y="2331"/>
                  </a:cubicBezTo>
                  <a:cubicBezTo>
                    <a:pt x="45234" y="2326"/>
                    <a:pt x="45210" y="2324"/>
                    <a:pt x="45187" y="2324"/>
                  </a:cubicBezTo>
                  <a:cubicBezTo>
                    <a:pt x="45122" y="2324"/>
                    <a:pt x="45054" y="2340"/>
                    <a:pt x="44978" y="2366"/>
                  </a:cubicBezTo>
                  <a:cubicBezTo>
                    <a:pt x="44645" y="2471"/>
                    <a:pt x="44453" y="2715"/>
                    <a:pt x="44191" y="2890"/>
                  </a:cubicBezTo>
                  <a:cubicBezTo>
                    <a:pt x="43964" y="3065"/>
                    <a:pt x="44051" y="3432"/>
                    <a:pt x="44383" y="3484"/>
                  </a:cubicBezTo>
                  <a:cubicBezTo>
                    <a:pt x="44794" y="3540"/>
                    <a:pt x="45434" y="3676"/>
                    <a:pt x="46010" y="3676"/>
                  </a:cubicBezTo>
                  <a:cubicBezTo>
                    <a:pt x="46513" y="3676"/>
                    <a:pt x="46968" y="3573"/>
                    <a:pt x="47180" y="3222"/>
                  </a:cubicBezTo>
                  <a:cubicBezTo>
                    <a:pt x="47600" y="2523"/>
                    <a:pt x="46114" y="2348"/>
                    <a:pt x="45572" y="2261"/>
                  </a:cubicBezTo>
                  <a:cubicBezTo>
                    <a:pt x="45550" y="2258"/>
                    <a:pt x="45529" y="2256"/>
                    <a:pt x="45509" y="2256"/>
                  </a:cubicBezTo>
                  <a:close/>
                  <a:moveTo>
                    <a:pt x="25684" y="3314"/>
                  </a:moveTo>
                  <a:cubicBezTo>
                    <a:pt x="25450" y="3314"/>
                    <a:pt x="25217" y="3343"/>
                    <a:pt x="25014" y="3397"/>
                  </a:cubicBezTo>
                  <a:cubicBezTo>
                    <a:pt x="24961" y="3380"/>
                    <a:pt x="24892" y="3362"/>
                    <a:pt x="24822" y="3362"/>
                  </a:cubicBezTo>
                  <a:cubicBezTo>
                    <a:pt x="24763" y="3359"/>
                    <a:pt x="24706" y="3358"/>
                    <a:pt x="24648" y="3358"/>
                  </a:cubicBezTo>
                  <a:cubicBezTo>
                    <a:pt x="24361" y="3358"/>
                    <a:pt x="24084" y="3394"/>
                    <a:pt x="23808" y="3467"/>
                  </a:cubicBezTo>
                  <a:cubicBezTo>
                    <a:pt x="23406" y="3572"/>
                    <a:pt x="23406" y="4009"/>
                    <a:pt x="23808" y="4131"/>
                  </a:cubicBezTo>
                  <a:cubicBezTo>
                    <a:pt x="24326" y="4258"/>
                    <a:pt x="24941" y="4328"/>
                    <a:pt x="25544" y="4328"/>
                  </a:cubicBezTo>
                  <a:cubicBezTo>
                    <a:pt x="25936" y="4328"/>
                    <a:pt x="26323" y="4298"/>
                    <a:pt x="26675" y="4236"/>
                  </a:cubicBezTo>
                  <a:cubicBezTo>
                    <a:pt x="27007" y="4166"/>
                    <a:pt x="27042" y="3852"/>
                    <a:pt x="26849" y="3677"/>
                  </a:cubicBezTo>
                  <a:cubicBezTo>
                    <a:pt x="26596" y="3423"/>
                    <a:pt x="26138" y="3314"/>
                    <a:pt x="25684" y="3314"/>
                  </a:cubicBezTo>
                  <a:close/>
                  <a:moveTo>
                    <a:pt x="18912" y="6183"/>
                  </a:moveTo>
                  <a:cubicBezTo>
                    <a:pt x="18840" y="6183"/>
                    <a:pt x="18763" y="6202"/>
                    <a:pt x="18686" y="6246"/>
                  </a:cubicBezTo>
                  <a:cubicBezTo>
                    <a:pt x="18633" y="6281"/>
                    <a:pt x="18581" y="6299"/>
                    <a:pt x="18511" y="6316"/>
                  </a:cubicBezTo>
                  <a:cubicBezTo>
                    <a:pt x="17959" y="6316"/>
                    <a:pt x="17952" y="6981"/>
                    <a:pt x="18490" y="6981"/>
                  </a:cubicBezTo>
                  <a:cubicBezTo>
                    <a:pt x="18497" y="6981"/>
                    <a:pt x="18504" y="6981"/>
                    <a:pt x="18511" y="6981"/>
                  </a:cubicBezTo>
                  <a:cubicBezTo>
                    <a:pt x="18881" y="6981"/>
                    <a:pt x="19300" y="7071"/>
                    <a:pt x="19695" y="7071"/>
                  </a:cubicBezTo>
                  <a:cubicBezTo>
                    <a:pt x="19972" y="7071"/>
                    <a:pt x="20238" y="7027"/>
                    <a:pt x="20469" y="6876"/>
                  </a:cubicBezTo>
                  <a:cubicBezTo>
                    <a:pt x="20661" y="6736"/>
                    <a:pt x="20591" y="6474"/>
                    <a:pt x="20381" y="6369"/>
                  </a:cubicBezTo>
                  <a:cubicBezTo>
                    <a:pt x="20179" y="6282"/>
                    <a:pt x="19967" y="6243"/>
                    <a:pt x="19752" y="6243"/>
                  </a:cubicBezTo>
                  <a:cubicBezTo>
                    <a:pt x="19577" y="6243"/>
                    <a:pt x="19400" y="6269"/>
                    <a:pt x="19228" y="6316"/>
                  </a:cubicBezTo>
                  <a:cubicBezTo>
                    <a:pt x="19150" y="6239"/>
                    <a:pt x="19038" y="6183"/>
                    <a:pt x="18912" y="6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/>
          <p:nvPr/>
        </p:nvSpPr>
        <p:spPr>
          <a:xfrm>
            <a:off x="118950" y="138000"/>
            <a:ext cx="8906100" cy="4867500"/>
          </a:xfrm>
          <a:prstGeom prst="roundRect">
            <a:avLst>
              <a:gd name="adj" fmla="val 673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8"/>
          <p:cNvGrpSpPr/>
          <p:nvPr/>
        </p:nvGrpSpPr>
        <p:grpSpPr>
          <a:xfrm>
            <a:off x="7648795" y="-446678"/>
            <a:ext cx="1534362" cy="1588174"/>
            <a:chOff x="7648795" y="-446678"/>
            <a:chExt cx="1534362" cy="1588174"/>
          </a:xfrm>
        </p:grpSpPr>
        <p:sp>
          <p:nvSpPr>
            <p:cNvPr id="308" name="Google Shape;308;p38"/>
            <p:cNvSpPr/>
            <p:nvPr/>
          </p:nvSpPr>
          <p:spPr>
            <a:xfrm flipH="1">
              <a:off x="7648795" y="-446678"/>
              <a:ext cx="1210212" cy="853766"/>
            </a:xfrm>
            <a:custGeom>
              <a:avLst/>
              <a:gdLst/>
              <a:ahLst/>
              <a:cxnLst/>
              <a:rect l="l" t="t" r="r" b="b"/>
              <a:pathLst>
                <a:path w="13479" h="9509" extrusionOk="0">
                  <a:moveTo>
                    <a:pt x="1645" y="0"/>
                  </a:moveTo>
                  <a:cubicBezTo>
                    <a:pt x="1132" y="0"/>
                    <a:pt x="613" y="499"/>
                    <a:pt x="438" y="1083"/>
                  </a:cubicBezTo>
                  <a:cubicBezTo>
                    <a:pt x="1" y="2551"/>
                    <a:pt x="1347" y="3688"/>
                    <a:pt x="2308" y="4597"/>
                  </a:cubicBezTo>
                  <a:cubicBezTo>
                    <a:pt x="3042" y="5313"/>
                    <a:pt x="3654" y="6153"/>
                    <a:pt x="4389" y="6852"/>
                  </a:cubicBezTo>
                  <a:cubicBezTo>
                    <a:pt x="4669" y="7104"/>
                    <a:pt x="4972" y="7267"/>
                    <a:pt x="5316" y="7267"/>
                  </a:cubicBezTo>
                  <a:cubicBezTo>
                    <a:pt x="5401" y="7267"/>
                    <a:pt x="5488" y="7257"/>
                    <a:pt x="5577" y="7236"/>
                  </a:cubicBezTo>
                  <a:cubicBezTo>
                    <a:pt x="6259" y="7079"/>
                    <a:pt x="6749" y="6362"/>
                    <a:pt x="7081" y="5820"/>
                  </a:cubicBezTo>
                  <a:cubicBezTo>
                    <a:pt x="7518" y="5139"/>
                    <a:pt x="7832" y="4369"/>
                    <a:pt x="8234" y="3670"/>
                  </a:cubicBezTo>
                  <a:cubicBezTo>
                    <a:pt x="8392" y="3723"/>
                    <a:pt x="8567" y="3740"/>
                    <a:pt x="8671" y="3775"/>
                  </a:cubicBezTo>
                  <a:cubicBezTo>
                    <a:pt x="8899" y="3810"/>
                    <a:pt x="9091" y="3810"/>
                    <a:pt x="9301" y="3810"/>
                  </a:cubicBezTo>
                  <a:cubicBezTo>
                    <a:pt x="9493" y="3810"/>
                    <a:pt x="9633" y="3845"/>
                    <a:pt x="9790" y="3897"/>
                  </a:cubicBezTo>
                  <a:cubicBezTo>
                    <a:pt x="10000" y="4230"/>
                    <a:pt x="10175" y="4562"/>
                    <a:pt x="10455" y="4859"/>
                  </a:cubicBezTo>
                  <a:cubicBezTo>
                    <a:pt x="10612" y="5016"/>
                    <a:pt x="10787" y="5104"/>
                    <a:pt x="10979" y="5226"/>
                  </a:cubicBezTo>
                  <a:cubicBezTo>
                    <a:pt x="11171" y="5348"/>
                    <a:pt x="11329" y="5558"/>
                    <a:pt x="11486" y="5733"/>
                  </a:cubicBezTo>
                  <a:cubicBezTo>
                    <a:pt x="11503" y="5750"/>
                    <a:pt x="11521" y="5768"/>
                    <a:pt x="11538" y="5768"/>
                  </a:cubicBezTo>
                  <a:cubicBezTo>
                    <a:pt x="11556" y="6153"/>
                    <a:pt x="11713" y="6625"/>
                    <a:pt x="11748" y="6887"/>
                  </a:cubicBezTo>
                  <a:cubicBezTo>
                    <a:pt x="11783" y="7289"/>
                    <a:pt x="11521" y="7638"/>
                    <a:pt x="11591" y="8041"/>
                  </a:cubicBezTo>
                  <a:cubicBezTo>
                    <a:pt x="11608" y="8128"/>
                    <a:pt x="11678" y="8198"/>
                    <a:pt x="11678" y="8285"/>
                  </a:cubicBezTo>
                  <a:cubicBezTo>
                    <a:pt x="11713" y="8705"/>
                    <a:pt x="11608" y="8932"/>
                    <a:pt x="11399" y="9247"/>
                  </a:cubicBezTo>
                  <a:cubicBezTo>
                    <a:pt x="11297" y="9378"/>
                    <a:pt x="11425" y="9509"/>
                    <a:pt x="11561" y="9509"/>
                  </a:cubicBezTo>
                  <a:cubicBezTo>
                    <a:pt x="11589" y="9509"/>
                    <a:pt x="11617" y="9503"/>
                    <a:pt x="11643" y="9491"/>
                  </a:cubicBezTo>
                  <a:cubicBezTo>
                    <a:pt x="12098" y="9264"/>
                    <a:pt x="12273" y="8775"/>
                    <a:pt x="12308" y="8303"/>
                  </a:cubicBezTo>
                  <a:lnTo>
                    <a:pt x="12343" y="8303"/>
                  </a:lnTo>
                  <a:cubicBezTo>
                    <a:pt x="12395" y="8285"/>
                    <a:pt x="12465" y="8250"/>
                    <a:pt x="12517" y="8233"/>
                  </a:cubicBezTo>
                  <a:cubicBezTo>
                    <a:pt x="12640" y="8460"/>
                    <a:pt x="12692" y="8687"/>
                    <a:pt x="12640" y="8950"/>
                  </a:cubicBezTo>
                  <a:cubicBezTo>
                    <a:pt x="12640" y="9002"/>
                    <a:pt x="12622" y="9037"/>
                    <a:pt x="12605" y="9089"/>
                  </a:cubicBezTo>
                  <a:cubicBezTo>
                    <a:pt x="12563" y="9237"/>
                    <a:pt x="12679" y="9334"/>
                    <a:pt x="12798" y="9334"/>
                  </a:cubicBezTo>
                  <a:cubicBezTo>
                    <a:pt x="12876" y="9334"/>
                    <a:pt x="12955" y="9292"/>
                    <a:pt x="12989" y="9194"/>
                  </a:cubicBezTo>
                  <a:cubicBezTo>
                    <a:pt x="13269" y="8303"/>
                    <a:pt x="13479" y="7376"/>
                    <a:pt x="13182" y="6450"/>
                  </a:cubicBezTo>
                  <a:cubicBezTo>
                    <a:pt x="12937" y="5750"/>
                    <a:pt x="12412" y="5121"/>
                    <a:pt x="11906" y="4562"/>
                  </a:cubicBezTo>
                  <a:cubicBezTo>
                    <a:pt x="11643" y="3985"/>
                    <a:pt x="11573" y="3408"/>
                    <a:pt x="11066" y="2971"/>
                  </a:cubicBezTo>
                  <a:cubicBezTo>
                    <a:pt x="10682" y="2621"/>
                    <a:pt x="10087" y="2342"/>
                    <a:pt x="9563" y="2324"/>
                  </a:cubicBezTo>
                  <a:cubicBezTo>
                    <a:pt x="9239" y="1919"/>
                    <a:pt x="8874" y="1556"/>
                    <a:pt x="8378" y="1556"/>
                  </a:cubicBezTo>
                  <a:cubicBezTo>
                    <a:pt x="8232" y="1556"/>
                    <a:pt x="8074" y="1588"/>
                    <a:pt x="7902" y="1660"/>
                  </a:cubicBezTo>
                  <a:cubicBezTo>
                    <a:pt x="7553" y="1817"/>
                    <a:pt x="7011" y="2412"/>
                    <a:pt x="7011" y="2884"/>
                  </a:cubicBezTo>
                  <a:cubicBezTo>
                    <a:pt x="6679" y="3146"/>
                    <a:pt x="6364" y="3443"/>
                    <a:pt x="6067" y="3740"/>
                  </a:cubicBezTo>
                  <a:cubicBezTo>
                    <a:pt x="5822" y="4002"/>
                    <a:pt x="5612" y="4265"/>
                    <a:pt x="5368" y="4527"/>
                  </a:cubicBezTo>
                  <a:cubicBezTo>
                    <a:pt x="5333" y="4562"/>
                    <a:pt x="5298" y="4597"/>
                    <a:pt x="5280" y="4614"/>
                  </a:cubicBezTo>
                  <a:cubicBezTo>
                    <a:pt x="4878" y="3985"/>
                    <a:pt x="4563" y="3286"/>
                    <a:pt x="4109" y="2674"/>
                  </a:cubicBezTo>
                  <a:cubicBezTo>
                    <a:pt x="3549" y="1922"/>
                    <a:pt x="2938" y="1223"/>
                    <a:pt x="2413" y="454"/>
                  </a:cubicBezTo>
                  <a:cubicBezTo>
                    <a:pt x="2396" y="436"/>
                    <a:pt x="2378" y="419"/>
                    <a:pt x="2361" y="419"/>
                  </a:cubicBezTo>
                  <a:cubicBezTo>
                    <a:pt x="2152" y="123"/>
                    <a:pt x="1899" y="0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 flipH="1">
              <a:off x="8049801" y="-403525"/>
              <a:ext cx="1133356" cy="1545020"/>
            </a:xfrm>
            <a:custGeom>
              <a:avLst/>
              <a:gdLst/>
              <a:ahLst/>
              <a:cxnLst/>
              <a:rect l="l" t="t" r="r" b="b"/>
              <a:pathLst>
                <a:path w="12623" h="17208" extrusionOk="0">
                  <a:moveTo>
                    <a:pt x="1327" y="0"/>
                  </a:moveTo>
                  <a:cubicBezTo>
                    <a:pt x="1110" y="0"/>
                    <a:pt x="883" y="57"/>
                    <a:pt x="648" y="185"/>
                  </a:cubicBezTo>
                  <a:cubicBezTo>
                    <a:pt x="53" y="518"/>
                    <a:pt x="1" y="1392"/>
                    <a:pt x="18" y="2004"/>
                  </a:cubicBezTo>
                  <a:cubicBezTo>
                    <a:pt x="36" y="2388"/>
                    <a:pt x="88" y="2773"/>
                    <a:pt x="141" y="3157"/>
                  </a:cubicBezTo>
                  <a:cubicBezTo>
                    <a:pt x="228" y="3664"/>
                    <a:pt x="141" y="4259"/>
                    <a:pt x="298" y="4748"/>
                  </a:cubicBezTo>
                  <a:cubicBezTo>
                    <a:pt x="420" y="5168"/>
                    <a:pt x="683" y="5517"/>
                    <a:pt x="752" y="5972"/>
                  </a:cubicBezTo>
                  <a:cubicBezTo>
                    <a:pt x="840" y="6514"/>
                    <a:pt x="787" y="7021"/>
                    <a:pt x="787" y="7563"/>
                  </a:cubicBezTo>
                  <a:cubicBezTo>
                    <a:pt x="787" y="8157"/>
                    <a:pt x="857" y="8594"/>
                    <a:pt x="1434" y="8856"/>
                  </a:cubicBezTo>
                  <a:cubicBezTo>
                    <a:pt x="1687" y="8973"/>
                    <a:pt x="1944" y="9016"/>
                    <a:pt x="2202" y="9016"/>
                  </a:cubicBezTo>
                  <a:cubicBezTo>
                    <a:pt x="2677" y="9016"/>
                    <a:pt x="3155" y="8871"/>
                    <a:pt x="3619" y="8769"/>
                  </a:cubicBezTo>
                  <a:cubicBezTo>
                    <a:pt x="4424" y="8576"/>
                    <a:pt x="5245" y="8472"/>
                    <a:pt x="6084" y="8419"/>
                  </a:cubicBezTo>
                  <a:cubicBezTo>
                    <a:pt x="6329" y="8891"/>
                    <a:pt x="6941" y="9101"/>
                    <a:pt x="7483" y="9223"/>
                  </a:cubicBezTo>
                  <a:cubicBezTo>
                    <a:pt x="7448" y="9940"/>
                    <a:pt x="7535" y="10692"/>
                    <a:pt x="7693" y="11408"/>
                  </a:cubicBezTo>
                  <a:cubicBezTo>
                    <a:pt x="7885" y="12265"/>
                    <a:pt x="8322" y="13419"/>
                    <a:pt x="7570" y="14136"/>
                  </a:cubicBezTo>
                  <a:cubicBezTo>
                    <a:pt x="7360" y="14328"/>
                    <a:pt x="6696" y="14503"/>
                    <a:pt x="6696" y="14887"/>
                  </a:cubicBezTo>
                  <a:cubicBezTo>
                    <a:pt x="6696" y="14905"/>
                    <a:pt x="6696" y="14940"/>
                    <a:pt x="6714" y="14975"/>
                  </a:cubicBezTo>
                  <a:cubicBezTo>
                    <a:pt x="6644" y="15010"/>
                    <a:pt x="6574" y="15062"/>
                    <a:pt x="6521" y="15114"/>
                  </a:cubicBezTo>
                  <a:cubicBezTo>
                    <a:pt x="6364" y="15202"/>
                    <a:pt x="6137" y="15342"/>
                    <a:pt x="6189" y="15569"/>
                  </a:cubicBezTo>
                  <a:cubicBezTo>
                    <a:pt x="6225" y="15722"/>
                    <a:pt x="6356" y="15772"/>
                    <a:pt x="6496" y="15772"/>
                  </a:cubicBezTo>
                  <a:cubicBezTo>
                    <a:pt x="6564" y="15772"/>
                    <a:pt x="6634" y="15761"/>
                    <a:pt x="6696" y="15744"/>
                  </a:cubicBezTo>
                  <a:cubicBezTo>
                    <a:pt x="6784" y="15709"/>
                    <a:pt x="6871" y="15656"/>
                    <a:pt x="6976" y="15639"/>
                  </a:cubicBezTo>
                  <a:cubicBezTo>
                    <a:pt x="7063" y="15604"/>
                    <a:pt x="7151" y="15604"/>
                    <a:pt x="7238" y="15569"/>
                  </a:cubicBezTo>
                  <a:cubicBezTo>
                    <a:pt x="7273" y="15552"/>
                    <a:pt x="7325" y="15517"/>
                    <a:pt x="7378" y="15482"/>
                  </a:cubicBezTo>
                  <a:cubicBezTo>
                    <a:pt x="7425" y="15492"/>
                    <a:pt x="7471" y="15496"/>
                    <a:pt x="7515" y="15496"/>
                  </a:cubicBezTo>
                  <a:cubicBezTo>
                    <a:pt x="8094" y="15496"/>
                    <a:pt x="8428" y="14694"/>
                    <a:pt x="8671" y="14223"/>
                  </a:cubicBezTo>
                  <a:cubicBezTo>
                    <a:pt x="8916" y="13751"/>
                    <a:pt x="8951" y="13261"/>
                    <a:pt x="8969" y="12737"/>
                  </a:cubicBezTo>
                  <a:cubicBezTo>
                    <a:pt x="8986" y="12230"/>
                    <a:pt x="9004" y="11723"/>
                    <a:pt x="9021" y="11216"/>
                  </a:cubicBezTo>
                  <a:cubicBezTo>
                    <a:pt x="9196" y="11531"/>
                    <a:pt x="9353" y="11863"/>
                    <a:pt x="9528" y="12195"/>
                  </a:cubicBezTo>
                  <a:cubicBezTo>
                    <a:pt x="9633" y="12422"/>
                    <a:pt x="9720" y="12685"/>
                    <a:pt x="9825" y="12947"/>
                  </a:cubicBezTo>
                  <a:cubicBezTo>
                    <a:pt x="9773" y="13419"/>
                    <a:pt x="9808" y="13908"/>
                    <a:pt x="9668" y="14380"/>
                  </a:cubicBezTo>
                  <a:cubicBezTo>
                    <a:pt x="9581" y="14695"/>
                    <a:pt x="9441" y="14975"/>
                    <a:pt x="9476" y="15307"/>
                  </a:cubicBezTo>
                  <a:cubicBezTo>
                    <a:pt x="9476" y="15377"/>
                    <a:pt x="9511" y="15447"/>
                    <a:pt x="9598" y="15464"/>
                  </a:cubicBezTo>
                  <a:lnTo>
                    <a:pt x="9668" y="15482"/>
                  </a:lnTo>
                  <a:cubicBezTo>
                    <a:pt x="9650" y="15569"/>
                    <a:pt x="9650" y="15639"/>
                    <a:pt x="9633" y="15726"/>
                  </a:cubicBezTo>
                  <a:cubicBezTo>
                    <a:pt x="9598" y="15954"/>
                    <a:pt x="9581" y="16163"/>
                    <a:pt x="9511" y="16373"/>
                  </a:cubicBezTo>
                  <a:cubicBezTo>
                    <a:pt x="9458" y="16530"/>
                    <a:pt x="9406" y="16688"/>
                    <a:pt x="9388" y="16863"/>
                  </a:cubicBezTo>
                  <a:cubicBezTo>
                    <a:pt x="9388" y="17120"/>
                    <a:pt x="9518" y="17207"/>
                    <a:pt x="9686" y="17207"/>
                  </a:cubicBezTo>
                  <a:cubicBezTo>
                    <a:pt x="9882" y="17207"/>
                    <a:pt x="10129" y="17089"/>
                    <a:pt x="10280" y="16985"/>
                  </a:cubicBezTo>
                  <a:cubicBezTo>
                    <a:pt x="10699" y="16670"/>
                    <a:pt x="10892" y="16251"/>
                    <a:pt x="10927" y="15779"/>
                  </a:cubicBezTo>
                  <a:cubicBezTo>
                    <a:pt x="11259" y="15674"/>
                    <a:pt x="11259" y="15254"/>
                    <a:pt x="11294" y="14940"/>
                  </a:cubicBezTo>
                  <a:cubicBezTo>
                    <a:pt x="11399" y="13751"/>
                    <a:pt x="11119" y="12702"/>
                    <a:pt x="10682" y="11671"/>
                  </a:cubicBezTo>
                  <a:lnTo>
                    <a:pt x="10682" y="11671"/>
                  </a:lnTo>
                  <a:cubicBezTo>
                    <a:pt x="10857" y="11968"/>
                    <a:pt x="11014" y="12283"/>
                    <a:pt x="11171" y="12597"/>
                  </a:cubicBezTo>
                  <a:cubicBezTo>
                    <a:pt x="11259" y="12772"/>
                    <a:pt x="11364" y="13139"/>
                    <a:pt x="11573" y="13209"/>
                  </a:cubicBezTo>
                  <a:cubicBezTo>
                    <a:pt x="11612" y="13215"/>
                    <a:pt x="11648" y="13219"/>
                    <a:pt x="11683" y="13219"/>
                  </a:cubicBezTo>
                  <a:cubicBezTo>
                    <a:pt x="11745" y="13219"/>
                    <a:pt x="11804" y="13207"/>
                    <a:pt x="11871" y="13174"/>
                  </a:cubicBezTo>
                  <a:cubicBezTo>
                    <a:pt x="11923" y="13296"/>
                    <a:pt x="11975" y="13436"/>
                    <a:pt x="12028" y="13559"/>
                  </a:cubicBezTo>
                  <a:cubicBezTo>
                    <a:pt x="12098" y="13733"/>
                    <a:pt x="12098" y="13961"/>
                    <a:pt x="12203" y="14118"/>
                  </a:cubicBezTo>
                  <a:cubicBezTo>
                    <a:pt x="12238" y="14170"/>
                    <a:pt x="12295" y="14197"/>
                    <a:pt x="12351" y="14197"/>
                  </a:cubicBezTo>
                  <a:cubicBezTo>
                    <a:pt x="12408" y="14197"/>
                    <a:pt x="12465" y="14170"/>
                    <a:pt x="12500" y="14118"/>
                  </a:cubicBezTo>
                  <a:cubicBezTo>
                    <a:pt x="12622" y="13926"/>
                    <a:pt x="12605" y="13664"/>
                    <a:pt x="12587" y="13454"/>
                  </a:cubicBezTo>
                  <a:lnTo>
                    <a:pt x="12570" y="13454"/>
                  </a:lnTo>
                  <a:cubicBezTo>
                    <a:pt x="12552" y="13296"/>
                    <a:pt x="12517" y="13157"/>
                    <a:pt x="12465" y="13017"/>
                  </a:cubicBezTo>
                  <a:cubicBezTo>
                    <a:pt x="12465" y="12985"/>
                    <a:pt x="12380" y="12727"/>
                    <a:pt x="12325" y="12727"/>
                  </a:cubicBezTo>
                  <a:cubicBezTo>
                    <a:pt x="12321" y="12727"/>
                    <a:pt x="12317" y="12728"/>
                    <a:pt x="12313" y="12731"/>
                  </a:cubicBezTo>
                  <a:lnTo>
                    <a:pt x="12313" y="12731"/>
                  </a:lnTo>
                  <a:cubicBezTo>
                    <a:pt x="12360" y="12679"/>
                    <a:pt x="12359" y="12613"/>
                    <a:pt x="12325" y="12562"/>
                  </a:cubicBezTo>
                  <a:cubicBezTo>
                    <a:pt x="12325" y="12562"/>
                    <a:pt x="12325" y="12562"/>
                    <a:pt x="12325" y="12545"/>
                  </a:cubicBezTo>
                  <a:cubicBezTo>
                    <a:pt x="12465" y="11811"/>
                    <a:pt x="11381" y="10884"/>
                    <a:pt x="10962" y="10412"/>
                  </a:cubicBezTo>
                  <a:cubicBezTo>
                    <a:pt x="10472" y="9853"/>
                    <a:pt x="9895" y="9293"/>
                    <a:pt x="9301" y="8821"/>
                  </a:cubicBezTo>
                  <a:cubicBezTo>
                    <a:pt x="9336" y="8751"/>
                    <a:pt x="9336" y="8664"/>
                    <a:pt x="9266" y="8594"/>
                  </a:cubicBezTo>
                  <a:cubicBezTo>
                    <a:pt x="8584" y="7807"/>
                    <a:pt x="7902" y="6776"/>
                    <a:pt x="6749" y="6689"/>
                  </a:cubicBezTo>
                  <a:cubicBezTo>
                    <a:pt x="6707" y="6685"/>
                    <a:pt x="6666" y="6683"/>
                    <a:pt x="6625" y="6683"/>
                  </a:cubicBezTo>
                  <a:cubicBezTo>
                    <a:pt x="6095" y="6683"/>
                    <a:pt x="5614" y="6969"/>
                    <a:pt x="5079" y="6969"/>
                  </a:cubicBezTo>
                  <a:cubicBezTo>
                    <a:pt x="5064" y="6969"/>
                    <a:pt x="5050" y="6969"/>
                    <a:pt x="5035" y="6968"/>
                  </a:cubicBezTo>
                  <a:cubicBezTo>
                    <a:pt x="4406" y="6933"/>
                    <a:pt x="3672" y="6776"/>
                    <a:pt x="3025" y="6619"/>
                  </a:cubicBezTo>
                  <a:cubicBezTo>
                    <a:pt x="3008" y="5954"/>
                    <a:pt x="3077" y="5307"/>
                    <a:pt x="2990" y="4626"/>
                  </a:cubicBezTo>
                  <a:cubicBezTo>
                    <a:pt x="2973" y="4363"/>
                    <a:pt x="2955" y="4049"/>
                    <a:pt x="2920" y="3752"/>
                  </a:cubicBezTo>
                  <a:cubicBezTo>
                    <a:pt x="2938" y="3734"/>
                    <a:pt x="2955" y="3699"/>
                    <a:pt x="2955" y="3664"/>
                  </a:cubicBezTo>
                  <a:cubicBezTo>
                    <a:pt x="3060" y="3420"/>
                    <a:pt x="3217" y="3175"/>
                    <a:pt x="3287" y="2913"/>
                  </a:cubicBezTo>
                  <a:cubicBezTo>
                    <a:pt x="3375" y="2633"/>
                    <a:pt x="3287" y="2353"/>
                    <a:pt x="3217" y="2091"/>
                  </a:cubicBezTo>
                  <a:cubicBezTo>
                    <a:pt x="3074" y="1187"/>
                    <a:pt x="2318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8"/>
          <p:cNvGrpSpPr/>
          <p:nvPr/>
        </p:nvGrpSpPr>
        <p:grpSpPr>
          <a:xfrm rot="261280" flipH="1">
            <a:off x="-696727" y="4356320"/>
            <a:ext cx="2823662" cy="1326813"/>
            <a:chOff x="1518250" y="2842025"/>
            <a:chExt cx="1286150" cy="604350"/>
          </a:xfrm>
        </p:grpSpPr>
        <p:sp>
          <p:nvSpPr>
            <p:cNvPr id="311" name="Google Shape;311;p38"/>
            <p:cNvSpPr/>
            <p:nvPr/>
          </p:nvSpPr>
          <p:spPr>
            <a:xfrm>
              <a:off x="2162375" y="3136275"/>
              <a:ext cx="205000" cy="310100"/>
            </a:xfrm>
            <a:custGeom>
              <a:avLst/>
              <a:gdLst/>
              <a:ahLst/>
              <a:cxnLst/>
              <a:rect l="l" t="t" r="r" b="b"/>
              <a:pathLst>
                <a:path w="8200" h="12404" extrusionOk="0">
                  <a:moveTo>
                    <a:pt x="6378" y="0"/>
                  </a:moveTo>
                  <a:cubicBezTo>
                    <a:pt x="6207" y="0"/>
                    <a:pt x="6036" y="15"/>
                    <a:pt x="5874" y="37"/>
                  </a:cubicBezTo>
                  <a:cubicBezTo>
                    <a:pt x="4825" y="177"/>
                    <a:pt x="4074" y="1033"/>
                    <a:pt x="4301" y="2012"/>
                  </a:cubicBezTo>
                  <a:cubicBezTo>
                    <a:pt x="4266" y="2047"/>
                    <a:pt x="4248" y="2082"/>
                    <a:pt x="4248" y="2135"/>
                  </a:cubicBezTo>
                  <a:cubicBezTo>
                    <a:pt x="4353" y="3079"/>
                    <a:pt x="4790" y="3970"/>
                    <a:pt x="5385" y="4722"/>
                  </a:cubicBezTo>
                  <a:cubicBezTo>
                    <a:pt x="4983" y="4862"/>
                    <a:pt x="4563" y="4914"/>
                    <a:pt x="4196" y="5211"/>
                  </a:cubicBezTo>
                  <a:cubicBezTo>
                    <a:pt x="3671" y="5614"/>
                    <a:pt x="3217" y="6138"/>
                    <a:pt x="2762" y="6627"/>
                  </a:cubicBezTo>
                  <a:cubicBezTo>
                    <a:pt x="2518" y="6680"/>
                    <a:pt x="2273" y="6715"/>
                    <a:pt x="2011" y="6732"/>
                  </a:cubicBezTo>
                  <a:cubicBezTo>
                    <a:pt x="1783" y="6767"/>
                    <a:pt x="1556" y="6785"/>
                    <a:pt x="1364" y="6907"/>
                  </a:cubicBezTo>
                  <a:cubicBezTo>
                    <a:pt x="1049" y="7099"/>
                    <a:pt x="979" y="7344"/>
                    <a:pt x="1014" y="7676"/>
                  </a:cubicBezTo>
                  <a:cubicBezTo>
                    <a:pt x="1067" y="8131"/>
                    <a:pt x="1084" y="8376"/>
                    <a:pt x="909" y="8813"/>
                  </a:cubicBezTo>
                  <a:cubicBezTo>
                    <a:pt x="770" y="9162"/>
                    <a:pt x="647" y="9529"/>
                    <a:pt x="507" y="9879"/>
                  </a:cubicBezTo>
                  <a:cubicBezTo>
                    <a:pt x="332" y="10403"/>
                    <a:pt x="0" y="11050"/>
                    <a:pt x="0" y="11610"/>
                  </a:cubicBezTo>
                  <a:cubicBezTo>
                    <a:pt x="18" y="11959"/>
                    <a:pt x="158" y="12117"/>
                    <a:pt x="472" y="12221"/>
                  </a:cubicBezTo>
                  <a:cubicBezTo>
                    <a:pt x="715" y="12312"/>
                    <a:pt x="957" y="12403"/>
                    <a:pt x="1210" y="12403"/>
                  </a:cubicBezTo>
                  <a:cubicBezTo>
                    <a:pt x="1250" y="12403"/>
                    <a:pt x="1289" y="12401"/>
                    <a:pt x="1329" y="12396"/>
                  </a:cubicBezTo>
                  <a:cubicBezTo>
                    <a:pt x="1626" y="12361"/>
                    <a:pt x="1923" y="12221"/>
                    <a:pt x="2238" y="12221"/>
                  </a:cubicBezTo>
                  <a:cubicBezTo>
                    <a:pt x="2413" y="12239"/>
                    <a:pt x="2570" y="12274"/>
                    <a:pt x="2727" y="12274"/>
                  </a:cubicBezTo>
                  <a:cubicBezTo>
                    <a:pt x="2770" y="12274"/>
                    <a:pt x="2813" y="12275"/>
                    <a:pt x="2855" y="12275"/>
                  </a:cubicBezTo>
                  <a:cubicBezTo>
                    <a:pt x="3004" y="12275"/>
                    <a:pt x="3151" y="12264"/>
                    <a:pt x="3287" y="12169"/>
                  </a:cubicBezTo>
                  <a:cubicBezTo>
                    <a:pt x="3549" y="11959"/>
                    <a:pt x="3549" y="11592"/>
                    <a:pt x="3532" y="11277"/>
                  </a:cubicBezTo>
                  <a:cubicBezTo>
                    <a:pt x="3514" y="11190"/>
                    <a:pt x="3462" y="11120"/>
                    <a:pt x="3374" y="11120"/>
                  </a:cubicBezTo>
                  <a:cubicBezTo>
                    <a:pt x="3112" y="11103"/>
                    <a:pt x="2832" y="10998"/>
                    <a:pt x="2588" y="10945"/>
                  </a:cubicBezTo>
                  <a:cubicBezTo>
                    <a:pt x="2508" y="11025"/>
                    <a:pt x="2425" y="11064"/>
                    <a:pt x="2340" y="11064"/>
                  </a:cubicBezTo>
                  <a:cubicBezTo>
                    <a:pt x="2238" y="11064"/>
                    <a:pt x="2133" y="11007"/>
                    <a:pt x="2028" y="10893"/>
                  </a:cubicBezTo>
                  <a:lnTo>
                    <a:pt x="2011" y="10631"/>
                  </a:lnTo>
                  <a:cubicBezTo>
                    <a:pt x="1941" y="10403"/>
                    <a:pt x="1976" y="10071"/>
                    <a:pt x="1976" y="9827"/>
                  </a:cubicBezTo>
                  <a:cubicBezTo>
                    <a:pt x="1958" y="9372"/>
                    <a:pt x="1888" y="8848"/>
                    <a:pt x="2011" y="8393"/>
                  </a:cubicBezTo>
                  <a:cubicBezTo>
                    <a:pt x="2063" y="8201"/>
                    <a:pt x="2186" y="8078"/>
                    <a:pt x="2343" y="7991"/>
                  </a:cubicBezTo>
                  <a:cubicBezTo>
                    <a:pt x="3864" y="7851"/>
                    <a:pt x="5734" y="7519"/>
                    <a:pt x="6853" y="6470"/>
                  </a:cubicBezTo>
                  <a:cubicBezTo>
                    <a:pt x="7989" y="5404"/>
                    <a:pt x="8199" y="3761"/>
                    <a:pt x="8042" y="2292"/>
                  </a:cubicBezTo>
                  <a:cubicBezTo>
                    <a:pt x="7989" y="1680"/>
                    <a:pt x="7972" y="754"/>
                    <a:pt x="7447" y="317"/>
                  </a:cubicBezTo>
                  <a:cubicBezTo>
                    <a:pt x="7145" y="75"/>
                    <a:pt x="6760" y="0"/>
                    <a:pt x="6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2537300" y="3109075"/>
              <a:ext cx="201100" cy="144975"/>
            </a:xfrm>
            <a:custGeom>
              <a:avLst/>
              <a:gdLst/>
              <a:ahLst/>
              <a:cxnLst/>
              <a:rect l="l" t="t" r="r" b="b"/>
              <a:pathLst>
                <a:path w="8044" h="5799" extrusionOk="0">
                  <a:moveTo>
                    <a:pt x="5500" y="0"/>
                  </a:moveTo>
                  <a:cubicBezTo>
                    <a:pt x="5274" y="0"/>
                    <a:pt x="5045" y="67"/>
                    <a:pt x="4810" y="129"/>
                  </a:cubicBezTo>
                  <a:cubicBezTo>
                    <a:pt x="3656" y="391"/>
                    <a:pt x="2502" y="653"/>
                    <a:pt x="1348" y="950"/>
                  </a:cubicBezTo>
                  <a:cubicBezTo>
                    <a:pt x="1331" y="898"/>
                    <a:pt x="1278" y="828"/>
                    <a:pt x="1191" y="828"/>
                  </a:cubicBezTo>
                  <a:cubicBezTo>
                    <a:pt x="1117" y="816"/>
                    <a:pt x="1041" y="810"/>
                    <a:pt x="965" y="810"/>
                  </a:cubicBezTo>
                  <a:cubicBezTo>
                    <a:pt x="481" y="810"/>
                    <a:pt x="1" y="1056"/>
                    <a:pt x="212" y="1614"/>
                  </a:cubicBezTo>
                  <a:lnTo>
                    <a:pt x="230" y="1614"/>
                  </a:lnTo>
                  <a:cubicBezTo>
                    <a:pt x="457" y="2209"/>
                    <a:pt x="1139" y="2541"/>
                    <a:pt x="1750" y="2576"/>
                  </a:cubicBezTo>
                  <a:cubicBezTo>
                    <a:pt x="1785" y="2578"/>
                    <a:pt x="1820" y="2578"/>
                    <a:pt x="1854" y="2578"/>
                  </a:cubicBezTo>
                  <a:cubicBezTo>
                    <a:pt x="2940" y="2578"/>
                    <a:pt x="3790" y="1792"/>
                    <a:pt x="4705" y="1317"/>
                  </a:cubicBezTo>
                  <a:cubicBezTo>
                    <a:pt x="4954" y="1188"/>
                    <a:pt x="5152" y="1092"/>
                    <a:pt x="5353" y="1092"/>
                  </a:cubicBezTo>
                  <a:cubicBezTo>
                    <a:pt x="5506" y="1092"/>
                    <a:pt x="5661" y="1147"/>
                    <a:pt x="5841" y="1282"/>
                  </a:cubicBezTo>
                  <a:cubicBezTo>
                    <a:pt x="6103" y="1457"/>
                    <a:pt x="6348" y="1894"/>
                    <a:pt x="6488" y="2174"/>
                  </a:cubicBezTo>
                  <a:cubicBezTo>
                    <a:pt x="6925" y="3013"/>
                    <a:pt x="6733" y="3677"/>
                    <a:pt x="6086" y="4342"/>
                  </a:cubicBezTo>
                  <a:cubicBezTo>
                    <a:pt x="5981" y="4446"/>
                    <a:pt x="6051" y="4604"/>
                    <a:pt x="6191" y="4621"/>
                  </a:cubicBezTo>
                  <a:cubicBezTo>
                    <a:pt x="6261" y="4953"/>
                    <a:pt x="6226" y="5181"/>
                    <a:pt x="6068" y="5338"/>
                  </a:cubicBezTo>
                  <a:cubicBezTo>
                    <a:pt x="5998" y="5408"/>
                    <a:pt x="5929" y="5443"/>
                    <a:pt x="5841" y="5495"/>
                  </a:cubicBezTo>
                  <a:cubicBezTo>
                    <a:pt x="5693" y="5584"/>
                    <a:pt x="5771" y="5798"/>
                    <a:pt x="5915" y="5798"/>
                  </a:cubicBezTo>
                  <a:cubicBezTo>
                    <a:pt x="5941" y="5798"/>
                    <a:pt x="5969" y="5791"/>
                    <a:pt x="5998" y="5775"/>
                  </a:cubicBezTo>
                  <a:cubicBezTo>
                    <a:pt x="6033" y="5758"/>
                    <a:pt x="6068" y="5740"/>
                    <a:pt x="6103" y="5723"/>
                  </a:cubicBezTo>
                  <a:lnTo>
                    <a:pt x="6156" y="5688"/>
                  </a:lnTo>
                  <a:cubicBezTo>
                    <a:pt x="6278" y="5600"/>
                    <a:pt x="6418" y="5513"/>
                    <a:pt x="6505" y="5408"/>
                  </a:cubicBezTo>
                  <a:cubicBezTo>
                    <a:pt x="7012" y="4953"/>
                    <a:pt x="7327" y="4324"/>
                    <a:pt x="7589" y="3712"/>
                  </a:cubicBezTo>
                  <a:cubicBezTo>
                    <a:pt x="8044" y="2611"/>
                    <a:pt x="7379" y="1947"/>
                    <a:pt x="6768" y="1090"/>
                  </a:cubicBezTo>
                  <a:cubicBezTo>
                    <a:pt x="6540" y="775"/>
                    <a:pt x="6313" y="338"/>
                    <a:pt x="5981" y="129"/>
                  </a:cubicBezTo>
                  <a:cubicBezTo>
                    <a:pt x="5821" y="34"/>
                    <a:pt x="5661" y="0"/>
                    <a:pt x="5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1557350" y="2904175"/>
              <a:ext cx="1246475" cy="316850"/>
            </a:xfrm>
            <a:custGeom>
              <a:avLst/>
              <a:gdLst/>
              <a:ahLst/>
              <a:cxnLst/>
              <a:rect l="l" t="t" r="r" b="b"/>
              <a:pathLst>
                <a:path w="49859" h="12674" extrusionOk="0">
                  <a:moveTo>
                    <a:pt x="43565" y="1"/>
                  </a:moveTo>
                  <a:cubicBezTo>
                    <a:pt x="43503" y="1"/>
                    <a:pt x="43441" y="2"/>
                    <a:pt x="43378" y="3"/>
                  </a:cubicBezTo>
                  <a:cubicBezTo>
                    <a:pt x="42732" y="21"/>
                    <a:pt x="41700" y="91"/>
                    <a:pt x="41368" y="755"/>
                  </a:cubicBezTo>
                  <a:cubicBezTo>
                    <a:pt x="41193" y="1070"/>
                    <a:pt x="41263" y="1507"/>
                    <a:pt x="41193" y="1857"/>
                  </a:cubicBezTo>
                  <a:cubicBezTo>
                    <a:pt x="41088" y="2538"/>
                    <a:pt x="40844" y="3203"/>
                    <a:pt x="40459" y="3762"/>
                  </a:cubicBezTo>
                  <a:cubicBezTo>
                    <a:pt x="39515" y="5143"/>
                    <a:pt x="38047" y="4933"/>
                    <a:pt x="36578" y="4968"/>
                  </a:cubicBezTo>
                  <a:cubicBezTo>
                    <a:pt x="35477" y="5003"/>
                    <a:pt x="34393" y="5265"/>
                    <a:pt x="33309" y="5493"/>
                  </a:cubicBezTo>
                  <a:cubicBezTo>
                    <a:pt x="32016" y="5755"/>
                    <a:pt x="30757" y="5720"/>
                    <a:pt x="29446" y="5825"/>
                  </a:cubicBezTo>
                  <a:cubicBezTo>
                    <a:pt x="29026" y="5860"/>
                    <a:pt x="28589" y="5947"/>
                    <a:pt x="28205" y="6139"/>
                  </a:cubicBezTo>
                  <a:cubicBezTo>
                    <a:pt x="27785" y="6349"/>
                    <a:pt x="27453" y="6699"/>
                    <a:pt x="27051" y="6926"/>
                  </a:cubicBezTo>
                  <a:cubicBezTo>
                    <a:pt x="26356" y="7053"/>
                    <a:pt x="25657" y="7113"/>
                    <a:pt x="24958" y="7113"/>
                  </a:cubicBezTo>
                  <a:cubicBezTo>
                    <a:pt x="23351" y="7113"/>
                    <a:pt x="21745" y="6798"/>
                    <a:pt x="20198" y="6262"/>
                  </a:cubicBezTo>
                  <a:cubicBezTo>
                    <a:pt x="17786" y="5423"/>
                    <a:pt x="15740" y="3989"/>
                    <a:pt x="13485" y="2853"/>
                  </a:cubicBezTo>
                  <a:cubicBezTo>
                    <a:pt x="11562" y="1899"/>
                    <a:pt x="9278" y="1495"/>
                    <a:pt x="7106" y="1495"/>
                  </a:cubicBezTo>
                  <a:cubicBezTo>
                    <a:pt x="6888" y="1495"/>
                    <a:pt x="6672" y="1499"/>
                    <a:pt x="6458" y="1507"/>
                  </a:cubicBezTo>
                  <a:cubicBezTo>
                    <a:pt x="4115" y="1594"/>
                    <a:pt x="1825" y="2398"/>
                    <a:pt x="95" y="4024"/>
                  </a:cubicBezTo>
                  <a:cubicBezTo>
                    <a:pt x="42" y="4077"/>
                    <a:pt x="60" y="4147"/>
                    <a:pt x="112" y="4182"/>
                  </a:cubicBezTo>
                  <a:cubicBezTo>
                    <a:pt x="95" y="4199"/>
                    <a:pt x="77" y="4199"/>
                    <a:pt x="60" y="4216"/>
                  </a:cubicBezTo>
                  <a:cubicBezTo>
                    <a:pt x="0" y="4276"/>
                    <a:pt x="54" y="4385"/>
                    <a:pt x="125" y="4385"/>
                  </a:cubicBezTo>
                  <a:cubicBezTo>
                    <a:pt x="138" y="4385"/>
                    <a:pt x="151" y="4382"/>
                    <a:pt x="165" y="4374"/>
                  </a:cubicBezTo>
                  <a:lnTo>
                    <a:pt x="165" y="4356"/>
                  </a:lnTo>
                  <a:cubicBezTo>
                    <a:pt x="2248" y="3050"/>
                    <a:pt x="4552" y="2201"/>
                    <a:pt x="6992" y="2201"/>
                  </a:cubicBezTo>
                  <a:cubicBezTo>
                    <a:pt x="7295" y="2201"/>
                    <a:pt x="7601" y="2214"/>
                    <a:pt x="7909" y="2241"/>
                  </a:cubicBezTo>
                  <a:cubicBezTo>
                    <a:pt x="9115" y="2346"/>
                    <a:pt x="10304" y="2661"/>
                    <a:pt x="11405" y="3150"/>
                  </a:cubicBezTo>
                  <a:cubicBezTo>
                    <a:pt x="12646" y="3710"/>
                    <a:pt x="13660" y="4549"/>
                    <a:pt x="14691" y="5405"/>
                  </a:cubicBezTo>
                  <a:cubicBezTo>
                    <a:pt x="16492" y="6891"/>
                    <a:pt x="18485" y="8080"/>
                    <a:pt x="20688" y="8866"/>
                  </a:cubicBezTo>
                  <a:cubicBezTo>
                    <a:pt x="22418" y="9461"/>
                    <a:pt x="24271" y="9758"/>
                    <a:pt x="26002" y="10370"/>
                  </a:cubicBezTo>
                  <a:cubicBezTo>
                    <a:pt x="26229" y="10580"/>
                    <a:pt x="26456" y="10807"/>
                    <a:pt x="26666" y="11034"/>
                  </a:cubicBezTo>
                  <a:cubicBezTo>
                    <a:pt x="27331" y="11733"/>
                    <a:pt x="28012" y="12275"/>
                    <a:pt x="28956" y="12520"/>
                  </a:cubicBezTo>
                  <a:cubicBezTo>
                    <a:pt x="29336" y="12621"/>
                    <a:pt x="29729" y="12673"/>
                    <a:pt x="30123" y="12673"/>
                  </a:cubicBezTo>
                  <a:cubicBezTo>
                    <a:pt x="30617" y="12673"/>
                    <a:pt x="31111" y="12590"/>
                    <a:pt x="31578" y="12415"/>
                  </a:cubicBezTo>
                  <a:cubicBezTo>
                    <a:pt x="32575" y="12048"/>
                    <a:pt x="33362" y="11191"/>
                    <a:pt x="34393" y="10929"/>
                  </a:cubicBezTo>
                  <a:cubicBezTo>
                    <a:pt x="34501" y="10921"/>
                    <a:pt x="34609" y="10918"/>
                    <a:pt x="34719" y="10918"/>
                  </a:cubicBezTo>
                  <a:cubicBezTo>
                    <a:pt x="35550" y="10918"/>
                    <a:pt x="36424" y="11128"/>
                    <a:pt x="37242" y="11174"/>
                  </a:cubicBezTo>
                  <a:cubicBezTo>
                    <a:pt x="37322" y="11178"/>
                    <a:pt x="37401" y="11180"/>
                    <a:pt x="37479" y="11180"/>
                  </a:cubicBezTo>
                  <a:cubicBezTo>
                    <a:pt x="38454" y="11180"/>
                    <a:pt x="39348" y="10876"/>
                    <a:pt x="40092" y="10213"/>
                  </a:cubicBezTo>
                  <a:cubicBezTo>
                    <a:pt x="41875" y="8674"/>
                    <a:pt x="42329" y="6139"/>
                    <a:pt x="43448" y="4147"/>
                  </a:cubicBezTo>
                  <a:cubicBezTo>
                    <a:pt x="43641" y="3919"/>
                    <a:pt x="43850" y="3692"/>
                    <a:pt x="44095" y="3500"/>
                  </a:cubicBezTo>
                  <a:cubicBezTo>
                    <a:pt x="44340" y="3290"/>
                    <a:pt x="44585" y="3133"/>
                    <a:pt x="44829" y="2940"/>
                  </a:cubicBezTo>
                  <a:cubicBezTo>
                    <a:pt x="45896" y="2870"/>
                    <a:pt x="46962" y="2853"/>
                    <a:pt x="48011" y="2573"/>
                  </a:cubicBezTo>
                  <a:cubicBezTo>
                    <a:pt x="48465" y="2451"/>
                    <a:pt x="49235" y="2329"/>
                    <a:pt x="49549" y="1909"/>
                  </a:cubicBezTo>
                  <a:cubicBezTo>
                    <a:pt x="49812" y="1542"/>
                    <a:pt x="49637" y="1052"/>
                    <a:pt x="49812" y="668"/>
                  </a:cubicBezTo>
                  <a:cubicBezTo>
                    <a:pt x="49858" y="590"/>
                    <a:pt x="49793" y="525"/>
                    <a:pt x="49716" y="525"/>
                  </a:cubicBezTo>
                  <a:cubicBezTo>
                    <a:pt x="49707" y="525"/>
                    <a:pt x="49698" y="526"/>
                    <a:pt x="49689" y="528"/>
                  </a:cubicBezTo>
                  <a:cubicBezTo>
                    <a:pt x="49689" y="493"/>
                    <a:pt x="49654" y="458"/>
                    <a:pt x="49619" y="441"/>
                  </a:cubicBezTo>
                  <a:cubicBezTo>
                    <a:pt x="49192" y="247"/>
                    <a:pt x="48757" y="195"/>
                    <a:pt x="48314" y="195"/>
                  </a:cubicBezTo>
                  <a:cubicBezTo>
                    <a:pt x="47798" y="195"/>
                    <a:pt x="47271" y="266"/>
                    <a:pt x="46735" y="266"/>
                  </a:cubicBezTo>
                  <a:cubicBezTo>
                    <a:pt x="45678" y="266"/>
                    <a:pt x="44621" y="1"/>
                    <a:pt x="43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1518250" y="2842025"/>
              <a:ext cx="1286150" cy="564500"/>
            </a:xfrm>
            <a:custGeom>
              <a:avLst/>
              <a:gdLst/>
              <a:ahLst/>
              <a:cxnLst/>
              <a:rect l="l" t="t" r="r" b="b"/>
              <a:pathLst>
                <a:path w="51446" h="22580" extrusionOk="0">
                  <a:moveTo>
                    <a:pt x="46826" y="0"/>
                  </a:moveTo>
                  <a:cubicBezTo>
                    <a:pt x="46783" y="0"/>
                    <a:pt x="46737" y="3"/>
                    <a:pt x="46691" y="7"/>
                  </a:cubicBezTo>
                  <a:cubicBezTo>
                    <a:pt x="46131" y="77"/>
                    <a:pt x="45659" y="392"/>
                    <a:pt x="45205" y="724"/>
                  </a:cubicBezTo>
                  <a:cubicBezTo>
                    <a:pt x="44016" y="916"/>
                    <a:pt x="42827" y="1336"/>
                    <a:pt x="42180" y="2385"/>
                  </a:cubicBezTo>
                  <a:cubicBezTo>
                    <a:pt x="41411" y="3626"/>
                    <a:pt x="41988" y="5391"/>
                    <a:pt x="41114" y="6545"/>
                  </a:cubicBezTo>
                  <a:cubicBezTo>
                    <a:pt x="40448" y="6765"/>
                    <a:pt x="39779" y="6827"/>
                    <a:pt x="39102" y="6827"/>
                  </a:cubicBezTo>
                  <a:cubicBezTo>
                    <a:pt x="38216" y="6827"/>
                    <a:pt x="37316" y="6720"/>
                    <a:pt x="36394" y="6720"/>
                  </a:cubicBezTo>
                  <a:cubicBezTo>
                    <a:pt x="36365" y="6720"/>
                    <a:pt x="36337" y="6720"/>
                    <a:pt x="36308" y="6720"/>
                  </a:cubicBezTo>
                  <a:cubicBezTo>
                    <a:pt x="34696" y="6720"/>
                    <a:pt x="33150" y="7199"/>
                    <a:pt x="31604" y="7612"/>
                  </a:cubicBezTo>
                  <a:cubicBezTo>
                    <a:pt x="29821" y="8101"/>
                    <a:pt x="28108" y="8241"/>
                    <a:pt x="26272" y="8258"/>
                  </a:cubicBezTo>
                  <a:cubicBezTo>
                    <a:pt x="25486" y="8269"/>
                    <a:pt x="24694" y="8297"/>
                    <a:pt x="23903" y="8297"/>
                  </a:cubicBezTo>
                  <a:cubicBezTo>
                    <a:pt x="23357" y="8297"/>
                    <a:pt x="22812" y="8284"/>
                    <a:pt x="22269" y="8241"/>
                  </a:cubicBezTo>
                  <a:cubicBezTo>
                    <a:pt x="18738" y="7122"/>
                    <a:pt x="15469" y="5024"/>
                    <a:pt x="11868" y="4063"/>
                  </a:cubicBezTo>
                  <a:cubicBezTo>
                    <a:pt x="10870" y="3792"/>
                    <a:pt x="9858" y="3661"/>
                    <a:pt x="8856" y="3661"/>
                  </a:cubicBezTo>
                  <a:cubicBezTo>
                    <a:pt x="5524" y="3661"/>
                    <a:pt x="2307" y="5117"/>
                    <a:pt x="103" y="7751"/>
                  </a:cubicBezTo>
                  <a:cubicBezTo>
                    <a:pt x="0" y="7868"/>
                    <a:pt x="69" y="8034"/>
                    <a:pt x="197" y="8034"/>
                  </a:cubicBezTo>
                  <a:cubicBezTo>
                    <a:pt x="222" y="8034"/>
                    <a:pt x="249" y="8028"/>
                    <a:pt x="278" y="8014"/>
                  </a:cubicBezTo>
                  <a:cubicBezTo>
                    <a:pt x="1414" y="7454"/>
                    <a:pt x="2288" y="6493"/>
                    <a:pt x="3354" y="5846"/>
                  </a:cubicBezTo>
                  <a:cubicBezTo>
                    <a:pt x="4456" y="5182"/>
                    <a:pt x="5697" y="4745"/>
                    <a:pt x="6973" y="4535"/>
                  </a:cubicBezTo>
                  <a:cubicBezTo>
                    <a:pt x="7587" y="4433"/>
                    <a:pt x="8205" y="4385"/>
                    <a:pt x="8822" y="4385"/>
                  </a:cubicBezTo>
                  <a:cubicBezTo>
                    <a:pt x="10645" y="4385"/>
                    <a:pt x="12460" y="4804"/>
                    <a:pt x="14158" y="5496"/>
                  </a:cubicBezTo>
                  <a:cubicBezTo>
                    <a:pt x="16465" y="6440"/>
                    <a:pt x="18318" y="7996"/>
                    <a:pt x="20486" y="9167"/>
                  </a:cubicBezTo>
                  <a:cubicBezTo>
                    <a:pt x="22309" y="10153"/>
                    <a:pt x="24363" y="10660"/>
                    <a:pt x="26431" y="10660"/>
                  </a:cubicBezTo>
                  <a:cubicBezTo>
                    <a:pt x="26564" y="10660"/>
                    <a:pt x="26698" y="10657"/>
                    <a:pt x="26832" y="10653"/>
                  </a:cubicBezTo>
                  <a:cubicBezTo>
                    <a:pt x="26849" y="10653"/>
                    <a:pt x="26867" y="10653"/>
                    <a:pt x="26884" y="10671"/>
                  </a:cubicBezTo>
                  <a:cubicBezTo>
                    <a:pt x="27304" y="11824"/>
                    <a:pt x="28125" y="12821"/>
                    <a:pt x="29069" y="13573"/>
                  </a:cubicBezTo>
                  <a:cubicBezTo>
                    <a:pt x="29681" y="14045"/>
                    <a:pt x="30345" y="14447"/>
                    <a:pt x="31045" y="14761"/>
                  </a:cubicBezTo>
                  <a:cubicBezTo>
                    <a:pt x="31849" y="15128"/>
                    <a:pt x="32705" y="15426"/>
                    <a:pt x="33282" y="16107"/>
                  </a:cubicBezTo>
                  <a:cubicBezTo>
                    <a:pt x="33370" y="16684"/>
                    <a:pt x="33335" y="17331"/>
                    <a:pt x="33265" y="17821"/>
                  </a:cubicBezTo>
                  <a:cubicBezTo>
                    <a:pt x="33195" y="18380"/>
                    <a:pt x="32740" y="18834"/>
                    <a:pt x="32688" y="19411"/>
                  </a:cubicBezTo>
                  <a:cubicBezTo>
                    <a:pt x="32670" y="19621"/>
                    <a:pt x="32688" y="19726"/>
                    <a:pt x="32828" y="19883"/>
                  </a:cubicBezTo>
                  <a:cubicBezTo>
                    <a:pt x="33090" y="20198"/>
                    <a:pt x="33580" y="20443"/>
                    <a:pt x="34017" y="20653"/>
                  </a:cubicBezTo>
                  <a:cubicBezTo>
                    <a:pt x="34751" y="21282"/>
                    <a:pt x="35398" y="22156"/>
                    <a:pt x="36342" y="22453"/>
                  </a:cubicBezTo>
                  <a:cubicBezTo>
                    <a:pt x="36561" y="22530"/>
                    <a:pt x="36795" y="22579"/>
                    <a:pt x="37029" y="22579"/>
                  </a:cubicBezTo>
                  <a:cubicBezTo>
                    <a:pt x="37168" y="22579"/>
                    <a:pt x="37306" y="22562"/>
                    <a:pt x="37443" y="22523"/>
                  </a:cubicBezTo>
                  <a:cubicBezTo>
                    <a:pt x="37967" y="22366"/>
                    <a:pt x="38212" y="21894"/>
                    <a:pt x="38667" y="21649"/>
                  </a:cubicBezTo>
                  <a:cubicBezTo>
                    <a:pt x="38737" y="21614"/>
                    <a:pt x="38771" y="21544"/>
                    <a:pt x="38754" y="21474"/>
                  </a:cubicBezTo>
                  <a:cubicBezTo>
                    <a:pt x="38719" y="21159"/>
                    <a:pt x="38754" y="20670"/>
                    <a:pt x="38404" y="20548"/>
                  </a:cubicBezTo>
                  <a:cubicBezTo>
                    <a:pt x="38366" y="20531"/>
                    <a:pt x="38327" y="20525"/>
                    <a:pt x="38288" y="20525"/>
                  </a:cubicBezTo>
                  <a:cubicBezTo>
                    <a:pt x="38204" y="20525"/>
                    <a:pt x="38121" y="20553"/>
                    <a:pt x="38037" y="20565"/>
                  </a:cubicBezTo>
                  <a:cubicBezTo>
                    <a:pt x="37880" y="20618"/>
                    <a:pt x="37758" y="20705"/>
                    <a:pt x="37600" y="20740"/>
                  </a:cubicBezTo>
                  <a:cubicBezTo>
                    <a:pt x="37571" y="20744"/>
                    <a:pt x="37542" y="20745"/>
                    <a:pt x="37514" y="20745"/>
                  </a:cubicBezTo>
                  <a:cubicBezTo>
                    <a:pt x="37279" y="20745"/>
                    <a:pt x="37102" y="20620"/>
                    <a:pt x="36883" y="20495"/>
                  </a:cubicBezTo>
                  <a:cubicBezTo>
                    <a:pt x="36761" y="20425"/>
                    <a:pt x="36709" y="20338"/>
                    <a:pt x="36534" y="20320"/>
                  </a:cubicBezTo>
                  <a:cubicBezTo>
                    <a:pt x="36481" y="20303"/>
                    <a:pt x="36446" y="20303"/>
                    <a:pt x="36394" y="20303"/>
                  </a:cubicBezTo>
                  <a:cubicBezTo>
                    <a:pt x="36342" y="20181"/>
                    <a:pt x="36289" y="20058"/>
                    <a:pt x="36254" y="19918"/>
                  </a:cubicBezTo>
                  <a:cubicBezTo>
                    <a:pt x="36219" y="19848"/>
                    <a:pt x="36167" y="19813"/>
                    <a:pt x="36079" y="19813"/>
                  </a:cubicBezTo>
                  <a:cubicBezTo>
                    <a:pt x="35852" y="19848"/>
                    <a:pt x="35695" y="20041"/>
                    <a:pt x="35660" y="20268"/>
                  </a:cubicBezTo>
                  <a:cubicBezTo>
                    <a:pt x="35660" y="20320"/>
                    <a:pt x="35660" y="20373"/>
                    <a:pt x="35660" y="20443"/>
                  </a:cubicBezTo>
                  <a:cubicBezTo>
                    <a:pt x="35572" y="20425"/>
                    <a:pt x="35450" y="20390"/>
                    <a:pt x="35293" y="20320"/>
                  </a:cubicBezTo>
                  <a:cubicBezTo>
                    <a:pt x="34838" y="20076"/>
                    <a:pt x="34524" y="19639"/>
                    <a:pt x="34156" y="19272"/>
                  </a:cubicBezTo>
                  <a:cubicBezTo>
                    <a:pt x="34803" y="18310"/>
                    <a:pt x="35555" y="17471"/>
                    <a:pt x="36394" y="16667"/>
                  </a:cubicBezTo>
                  <a:cubicBezTo>
                    <a:pt x="36988" y="16125"/>
                    <a:pt x="37286" y="15583"/>
                    <a:pt x="37023" y="14779"/>
                  </a:cubicBezTo>
                  <a:cubicBezTo>
                    <a:pt x="36534" y="13275"/>
                    <a:pt x="35730" y="11755"/>
                    <a:pt x="34803" y="10391"/>
                  </a:cubicBezTo>
                  <a:cubicBezTo>
                    <a:pt x="35380" y="10146"/>
                    <a:pt x="35957" y="9919"/>
                    <a:pt x="36569" y="9779"/>
                  </a:cubicBezTo>
                  <a:cubicBezTo>
                    <a:pt x="36837" y="9716"/>
                    <a:pt x="37099" y="9689"/>
                    <a:pt x="37358" y="9689"/>
                  </a:cubicBezTo>
                  <a:cubicBezTo>
                    <a:pt x="38246" y="9689"/>
                    <a:pt x="39086" y="10014"/>
                    <a:pt x="39925" y="10339"/>
                  </a:cubicBezTo>
                  <a:cubicBezTo>
                    <a:pt x="40013" y="10583"/>
                    <a:pt x="40170" y="10811"/>
                    <a:pt x="40380" y="11003"/>
                  </a:cubicBezTo>
                  <a:cubicBezTo>
                    <a:pt x="40537" y="11265"/>
                    <a:pt x="40764" y="11527"/>
                    <a:pt x="40922" y="11772"/>
                  </a:cubicBezTo>
                  <a:cubicBezTo>
                    <a:pt x="41306" y="12366"/>
                    <a:pt x="41464" y="13048"/>
                    <a:pt x="41603" y="13747"/>
                  </a:cubicBezTo>
                  <a:cubicBezTo>
                    <a:pt x="41708" y="14202"/>
                    <a:pt x="41726" y="14779"/>
                    <a:pt x="41971" y="15181"/>
                  </a:cubicBezTo>
                  <a:cubicBezTo>
                    <a:pt x="42154" y="15465"/>
                    <a:pt x="42394" y="15577"/>
                    <a:pt x="42645" y="15577"/>
                  </a:cubicBezTo>
                  <a:cubicBezTo>
                    <a:pt x="43041" y="15577"/>
                    <a:pt x="43462" y="15299"/>
                    <a:pt x="43719" y="14989"/>
                  </a:cubicBezTo>
                  <a:cubicBezTo>
                    <a:pt x="44051" y="14587"/>
                    <a:pt x="44296" y="14149"/>
                    <a:pt x="44715" y="13835"/>
                  </a:cubicBezTo>
                  <a:cubicBezTo>
                    <a:pt x="45275" y="13398"/>
                    <a:pt x="45974" y="13188"/>
                    <a:pt x="46673" y="13171"/>
                  </a:cubicBezTo>
                  <a:cubicBezTo>
                    <a:pt x="46988" y="13240"/>
                    <a:pt x="47302" y="13275"/>
                    <a:pt x="47600" y="13363"/>
                  </a:cubicBezTo>
                  <a:cubicBezTo>
                    <a:pt x="48037" y="13468"/>
                    <a:pt x="48369" y="13712"/>
                    <a:pt x="48701" y="13992"/>
                  </a:cubicBezTo>
                  <a:cubicBezTo>
                    <a:pt x="49418" y="14587"/>
                    <a:pt x="49767" y="15478"/>
                    <a:pt x="49120" y="16282"/>
                  </a:cubicBezTo>
                  <a:cubicBezTo>
                    <a:pt x="49025" y="16391"/>
                    <a:pt x="49152" y="16531"/>
                    <a:pt x="49278" y="16531"/>
                  </a:cubicBezTo>
                  <a:cubicBezTo>
                    <a:pt x="49315" y="16531"/>
                    <a:pt x="49351" y="16519"/>
                    <a:pt x="49383" y="16492"/>
                  </a:cubicBezTo>
                  <a:cubicBezTo>
                    <a:pt x="49750" y="16160"/>
                    <a:pt x="50397" y="15810"/>
                    <a:pt x="50362" y="15251"/>
                  </a:cubicBezTo>
                  <a:cubicBezTo>
                    <a:pt x="50327" y="14901"/>
                    <a:pt x="50222" y="14534"/>
                    <a:pt x="50152" y="14184"/>
                  </a:cubicBezTo>
                  <a:cubicBezTo>
                    <a:pt x="50082" y="13835"/>
                    <a:pt x="50047" y="13398"/>
                    <a:pt x="49890" y="13066"/>
                  </a:cubicBezTo>
                  <a:cubicBezTo>
                    <a:pt x="49697" y="12629"/>
                    <a:pt x="49243" y="12489"/>
                    <a:pt x="48823" y="12349"/>
                  </a:cubicBezTo>
                  <a:cubicBezTo>
                    <a:pt x="48124" y="12104"/>
                    <a:pt x="47390" y="11947"/>
                    <a:pt x="46656" y="11929"/>
                  </a:cubicBezTo>
                  <a:lnTo>
                    <a:pt x="46638" y="11929"/>
                  </a:lnTo>
                  <a:cubicBezTo>
                    <a:pt x="46636" y="11926"/>
                    <a:pt x="46631" y="11924"/>
                    <a:pt x="46621" y="11924"/>
                  </a:cubicBezTo>
                  <a:cubicBezTo>
                    <a:pt x="46531" y="11924"/>
                    <a:pt x="46113" y="12070"/>
                    <a:pt x="45939" y="12244"/>
                  </a:cubicBezTo>
                  <a:cubicBezTo>
                    <a:pt x="45607" y="12541"/>
                    <a:pt x="45275" y="12768"/>
                    <a:pt x="44890" y="12978"/>
                  </a:cubicBezTo>
                  <a:cubicBezTo>
                    <a:pt x="44383" y="13223"/>
                    <a:pt x="43859" y="13450"/>
                    <a:pt x="43387" y="13747"/>
                  </a:cubicBezTo>
                  <a:cubicBezTo>
                    <a:pt x="43037" y="13031"/>
                    <a:pt x="42810" y="12279"/>
                    <a:pt x="42722" y="11492"/>
                  </a:cubicBezTo>
                  <a:cubicBezTo>
                    <a:pt x="42687" y="11213"/>
                    <a:pt x="42687" y="10915"/>
                    <a:pt x="42670" y="10636"/>
                  </a:cubicBezTo>
                  <a:cubicBezTo>
                    <a:pt x="42687" y="10443"/>
                    <a:pt x="42670" y="10251"/>
                    <a:pt x="42652" y="10059"/>
                  </a:cubicBezTo>
                  <a:cubicBezTo>
                    <a:pt x="42652" y="10041"/>
                    <a:pt x="42652" y="10024"/>
                    <a:pt x="42652" y="10006"/>
                  </a:cubicBezTo>
                  <a:cubicBezTo>
                    <a:pt x="42652" y="9989"/>
                    <a:pt x="42652" y="9971"/>
                    <a:pt x="42652" y="9954"/>
                  </a:cubicBezTo>
                  <a:cubicBezTo>
                    <a:pt x="42652" y="9884"/>
                    <a:pt x="42635" y="9814"/>
                    <a:pt x="42635" y="9762"/>
                  </a:cubicBezTo>
                  <a:cubicBezTo>
                    <a:pt x="42705" y="9080"/>
                    <a:pt x="42670" y="8363"/>
                    <a:pt x="42740" y="7664"/>
                  </a:cubicBezTo>
                  <a:cubicBezTo>
                    <a:pt x="42862" y="6370"/>
                    <a:pt x="43247" y="5147"/>
                    <a:pt x="43876" y="4010"/>
                  </a:cubicBezTo>
                  <a:cubicBezTo>
                    <a:pt x="43946" y="3923"/>
                    <a:pt x="44033" y="3853"/>
                    <a:pt x="44121" y="3783"/>
                  </a:cubicBezTo>
                  <a:cubicBezTo>
                    <a:pt x="44225" y="3776"/>
                    <a:pt x="44331" y="3774"/>
                    <a:pt x="44436" y="3774"/>
                  </a:cubicBezTo>
                  <a:cubicBezTo>
                    <a:pt x="44823" y="3774"/>
                    <a:pt x="45215" y="3810"/>
                    <a:pt x="45600" y="3810"/>
                  </a:cubicBezTo>
                  <a:cubicBezTo>
                    <a:pt x="45917" y="3810"/>
                    <a:pt x="46231" y="3785"/>
                    <a:pt x="46533" y="3696"/>
                  </a:cubicBezTo>
                  <a:cubicBezTo>
                    <a:pt x="47302" y="3783"/>
                    <a:pt x="48054" y="4098"/>
                    <a:pt x="48823" y="4098"/>
                  </a:cubicBezTo>
                  <a:cubicBezTo>
                    <a:pt x="49750" y="4098"/>
                    <a:pt x="50589" y="3801"/>
                    <a:pt x="51323" y="3259"/>
                  </a:cubicBezTo>
                  <a:cubicBezTo>
                    <a:pt x="51358" y="3224"/>
                    <a:pt x="51376" y="3189"/>
                    <a:pt x="51358" y="3136"/>
                  </a:cubicBezTo>
                  <a:cubicBezTo>
                    <a:pt x="51410" y="3119"/>
                    <a:pt x="51445" y="3049"/>
                    <a:pt x="51410" y="2979"/>
                  </a:cubicBezTo>
                  <a:cubicBezTo>
                    <a:pt x="51061" y="2175"/>
                    <a:pt x="50362" y="1563"/>
                    <a:pt x="49662" y="1091"/>
                  </a:cubicBezTo>
                  <a:cubicBezTo>
                    <a:pt x="49208" y="794"/>
                    <a:pt x="48753" y="759"/>
                    <a:pt x="48281" y="759"/>
                  </a:cubicBezTo>
                  <a:cubicBezTo>
                    <a:pt x="47807" y="448"/>
                    <a:pt x="47456" y="0"/>
                    <a:pt x="46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2638300" y="2879775"/>
              <a:ext cx="28000" cy="24900"/>
            </a:xfrm>
            <a:custGeom>
              <a:avLst/>
              <a:gdLst/>
              <a:ahLst/>
              <a:cxnLst/>
              <a:rect l="l" t="t" r="r" b="b"/>
              <a:pathLst>
                <a:path w="1120" h="996" extrusionOk="0">
                  <a:moveTo>
                    <a:pt x="446" y="0"/>
                  </a:moveTo>
                  <a:cubicBezTo>
                    <a:pt x="261" y="0"/>
                    <a:pt x="87" y="92"/>
                    <a:pt x="35" y="298"/>
                  </a:cubicBezTo>
                  <a:cubicBezTo>
                    <a:pt x="1" y="455"/>
                    <a:pt x="53" y="665"/>
                    <a:pt x="123" y="805"/>
                  </a:cubicBezTo>
                  <a:cubicBezTo>
                    <a:pt x="207" y="937"/>
                    <a:pt x="325" y="995"/>
                    <a:pt x="453" y="995"/>
                  </a:cubicBezTo>
                  <a:cubicBezTo>
                    <a:pt x="511" y="995"/>
                    <a:pt x="570" y="984"/>
                    <a:pt x="630" y="962"/>
                  </a:cubicBezTo>
                  <a:cubicBezTo>
                    <a:pt x="805" y="910"/>
                    <a:pt x="997" y="805"/>
                    <a:pt x="1049" y="630"/>
                  </a:cubicBezTo>
                  <a:cubicBezTo>
                    <a:pt x="1119" y="438"/>
                    <a:pt x="1032" y="245"/>
                    <a:pt x="875" y="140"/>
                  </a:cubicBezTo>
                  <a:cubicBezTo>
                    <a:pt x="822" y="105"/>
                    <a:pt x="735" y="53"/>
                    <a:pt x="647" y="36"/>
                  </a:cubicBezTo>
                  <a:cubicBezTo>
                    <a:pt x="582" y="12"/>
                    <a:pt x="513" y="0"/>
                    <a:pt x="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2647475" y="2883500"/>
              <a:ext cx="9325" cy="18150"/>
            </a:xfrm>
            <a:custGeom>
              <a:avLst/>
              <a:gdLst/>
              <a:ahLst/>
              <a:cxnLst/>
              <a:rect l="l" t="t" r="r" b="b"/>
              <a:pathLst>
                <a:path w="373" h="726" extrusionOk="0">
                  <a:moveTo>
                    <a:pt x="128" y="0"/>
                  </a:moveTo>
                  <a:cubicBezTo>
                    <a:pt x="94" y="0"/>
                    <a:pt x="59" y="14"/>
                    <a:pt x="36" y="44"/>
                  </a:cubicBezTo>
                  <a:cubicBezTo>
                    <a:pt x="18" y="79"/>
                    <a:pt x="1" y="114"/>
                    <a:pt x="1" y="149"/>
                  </a:cubicBezTo>
                  <a:lnTo>
                    <a:pt x="18" y="184"/>
                  </a:lnTo>
                  <a:cubicBezTo>
                    <a:pt x="1" y="341"/>
                    <a:pt x="36" y="498"/>
                    <a:pt x="106" y="656"/>
                  </a:cubicBezTo>
                  <a:cubicBezTo>
                    <a:pt x="124" y="705"/>
                    <a:pt x="164" y="726"/>
                    <a:pt x="206" y="726"/>
                  </a:cubicBezTo>
                  <a:cubicBezTo>
                    <a:pt x="285" y="726"/>
                    <a:pt x="373" y="653"/>
                    <a:pt x="350" y="551"/>
                  </a:cubicBezTo>
                  <a:cubicBezTo>
                    <a:pt x="315" y="446"/>
                    <a:pt x="298" y="341"/>
                    <a:pt x="263" y="236"/>
                  </a:cubicBezTo>
                  <a:cubicBezTo>
                    <a:pt x="263" y="201"/>
                    <a:pt x="263" y="166"/>
                    <a:pt x="263" y="131"/>
                  </a:cubicBezTo>
                  <a:cubicBezTo>
                    <a:pt x="263" y="51"/>
                    <a:pt x="195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2224000" y="3388750"/>
              <a:ext cx="37600" cy="33375"/>
            </a:xfrm>
            <a:custGeom>
              <a:avLst/>
              <a:gdLst/>
              <a:ahLst/>
              <a:cxnLst/>
              <a:rect l="l" t="t" r="r" b="b"/>
              <a:pathLst>
                <a:path w="1504" h="1335" extrusionOk="0">
                  <a:moveTo>
                    <a:pt x="979" y="0"/>
                  </a:moveTo>
                  <a:cubicBezTo>
                    <a:pt x="956" y="0"/>
                    <a:pt x="933" y="3"/>
                    <a:pt x="909" y="7"/>
                  </a:cubicBezTo>
                  <a:cubicBezTo>
                    <a:pt x="665" y="25"/>
                    <a:pt x="455" y="217"/>
                    <a:pt x="315" y="409"/>
                  </a:cubicBezTo>
                  <a:cubicBezTo>
                    <a:pt x="175" y="602"/>
                    <a:pt x="0" y="846"/>
                    <a:pt x="88" y="1091"/>
                  </a:cubicBezTo>
                  <a:cubicBezTo>
                    <a:pt x="139" y="1246"/>
                    <a:pt x="268" y="1334"/>
                    <a:pt x="409" y="1334"/>
                  </a:cubicBezTo>
                  <a:cubicBezTo>
                    <a:pt x="458" y="1334"/>
                    <a:pt x="510" y="1324"/>
                    <a:pt x="560" y="1301"/>
                  </a:cubicBezTo>
                  <a:cubicBezTo>
                    <a:pt x="595" y="1283"/>
                    <a:pt x="630" y="1231"/>
                    <a:pt x="630" y="1178"/>
                  </a:cubicBezTo>
                  <a:cubicBezTo>
                    <a:pt x="658" y="882"/>
                    <a:pt x="788" y="427"/>
                    <a:pt x="1095" y="427"/>
                  </a:cubicBezTo>
                  <a:cubicBezTo>
                    <a:pt x="1168" y="427"/>
                    <a:pt x="1252" y="453"/>
                    <a:pt x="1346" y="514"/>
                  </a:cubicBezTo>
                  <a:cubicBezTo>
                    <a:pt x="1399" y="514"/>
                    <a:pt x="1451" y="479"/>
                    <a:pt x="1486" y="444"/>
                  </a:cubicBezTo>
                  <a:cubicBezTo>
                    <a:pt x="1504" y="357"/>
                    <a:pt x="1416" y="269"/>
                    <a:pt x="1364" y="217"/>
                  </a:cubicBezTo>
                  <a:cubicBezTo>
                    <a:pt x="1294" y="147"/>
                    <a:pt x="1224" y="95"/>
                    <a:pt x="1154" y="42"/>
                  </a:cubicBezTo>
                  <a:cubicBezTo>
                    <a:pt x="1103" y="17"/>
                    <a:pt x="1042" y="0"/>
                    <a:pt x="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2388325" y="3299775"/>
              <a:ext cx="36725" cy="53325"/>
            </a:xfrm>
            <a:custGeom>
              <a:avLst/>
              <a:gdLst/>
              <a:ahLst/>
              <a:cxnLst/>
              <a:rect l="l" t="t" r="r" b="b"/>
              <a:pathLst>
                <a:path w="1469" h="2133" extrusionOk="0">
                  <a:moveTo>
                    <a:pt x="874" y="0"/>
                  </a:moveTo>
                  <a:cubicBezTo>
                    <a:pt x="804" y="35"/>
                    <a:pt x="752" y="52"/>
                    <a:pt x="682" y="105"/>
                  </a:cubicBezTo>
                  <a:cubicBezTo>
                    <a:pt x="472" y="262"/>
                    <a:pt x="262" y="542"/>
                    <a:pt x="175" y="787"/>
                  </a:cubicBezTo>
                  <a:cubicBezTo>
                    <a:pt x="0" y="1329"/>
                    <a:pt x="542" y="1853"/>
                    <a:pt x="962" y="2115"/>
                  </a:cubicBezTo>
                  <a:cubicBezTo>
                    <a:pt x="985" y="2127"/>
                    <a:pt x="1010" y="2133"/>
                    <a:pt x="1035" y="2133"/>
                  </a:cubicBezTo>
                  <a:cubicBezTo>
                    <a:pt x="1084" y="2133"/>
                    <a:pt x="1131" y="2109"/>
                    <a:pt x="1154" y="2063"/>
                  </a:cubicBezTo>
                  <a:cubicBezTo>
                    <a:pt x="1276" y="1871"/>
                    <a:pt x="1364" y="1661"/>
                    <a:pt x="1189" y="1486"/>
                  </a:cubicBezTo>
                  <a:cubicBezTo>
                    <a:pt x="1014" y="1311"/>
                    <a:pt x="822" y="1259"/>
                    <a:pt x="769" y="996"/>
                  </a:cubicBezTo>
                  <a:cubicBezTo>
                    <a:pt x="734" y="682"/>
                    <a:pt x="892" y="402"/>
                    <a:pt x="1136" y="227"/>
                  </a:cubicBezTo>
                  <a:cubicBezTo>
                    <a:pt x="1171" y="210"/>
                    <a:pt x="1206" y="210"/>
                    <a:pt x="1259" y="192"/>
                  </a:cubicBezTo>
                  <a:cubicBezTo>
                    <a:pt x="1294" y="192"/>
                    <a:pt x="1329" y="192"/>
                    <a:pt x="1364" y="175"/>
                  </a:cubicBezTo>
                  <a:lnTo>
                    <a:pt x="1399" y="175"/>
                  </a:lnTo>
                  <a:cubicBezTo>
                    <a:pt x="1416" y="157"/>
                    <a:pt x="1434" y="157"/>
                    <a:pt x="1451" y="140"/>
                  </a:cubicBezTo>
                  <a:cubicBezTo>
                    <a:pt x="1469" y="105"/>
                    <a:pt x="1451" y="70"/>
                    <a:pt x="1434" y="35"/>
                  </a:cubicBezTo>
                  <a:cubicBezTo>
                    <a:pt x="1434" y="35"/>
                    <a:pt x="1434" y="18"/>
                    <a:pt x="1416" y="18"/>
                  </a:cubicBezTo>
                  <a:cubicBezTo>
                    <a:pt x="1241" y="18"/>
                    <a:pt x="1049" y="18"/>
                    <a:pt x="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475725" y="3348825"/>
              <a:ext cx="34550" cy="18925"/>
            </a:xfrm>
            <a:custGeom>
              <a:avLst/>
              <a:gdLst/>
              <a:ahLst/>
              <a:cxnLst/>
              <a:rect l="l" t="t" r="r" b="b"/>
              <a:pathLst>
                <a:path w="1382" h="757" extrusionOk="0">
                  <a:moveTo>
                    <a:pt x="717" y="1"/>
                  </a:moveTo>
                  <a:cubicBezTo>
                    <a:pt x="421" y="1"/>
                    <a:pt x="136" y="162"/>
                    <a:pt x="0" y="485"/>
                  </a:cubicBezTo>
                  <a:cubicBezTo>
                    <a:pt x="0" y="520"/>
                    <a:pt x="0" y="538"/>
                    <a:pt x="18" y="573"/>
                  </a:cubicBezTo>
                  <a:cubicBezTo>
                    <a:pt x="35" y="608"/>
                    <a:pt x="53" y="660"/>
                    <a:pt x="105" y="695"/>
                  </a:cubicBezTo>
                  <a:cubicBezTo>
                    <a:pt x="150" y="740"/>
                    <a:pt x="194" y="756"/>
                    <a:pt x="239" y="756"/>
                  </a:cubicBezTo>
                  <a:cubicBezTo>
                    <a:pt x="317" y="756"/>
                    <a:pt x="395" y="705"/>
                    <a:pt x="472" y="660"/>
                  </a:cubicBezTo>
                  <a:cubicBezTo>
                    <a:pt x="700" y="538"/>
                    <a:pt x="927" y="468"/>
                    <a:pt x="1189" y="450"/>
                  </a:cubicBezTo>
                  <a:cubicBezTo>
                    <a:pt x="1294" y="450"/>
                    <a:pt x="1381" y="311"/>
                    <a:pt x="1294" y="223"/>
                  </a:cubicBezTo>
                  <a:cubicBezTo>
                    <a:pt x="1125" y="75"/>
                    <a:pt x="91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2473950" y="3377150"/>
              <a:ext cx="27575" cy="12225"/>
            </a:xfrm>
            <a:custGeom>
              <a:avLst/>
              <a:gdLst/>
              <a:ahLst/>
              <a:cxnLst/>
              <a:rect l="l" t="t" r="r" b="b"/>
              <a:pathLst>
                <a:path w="1103" h="489" extrusionOk="0">
                  <a:moveTo>
                    <a:pt x="433" y="1"/>
                  </a:moveTo>
                  <a:cubicBezTo>
                    <a:pt x="198" y="1"/>
                    <a:pt x="1" y="74"/>
                    <a:pt x="19" y="349"/>
                  </a:cubicBezTo>
                  <a:cubicBezTo>
                    <a:pt x="19" y="419"/>
                    <a:pt x="54" y="489"/>
                    <a:pt x="141" y="489"/>
                  </a:cubicBezTo>
                  <a:cubicBezTo>
                    <a:pt x="316" y="489"/>
                    <a:pt x="491" y="471"/>
                    <a:pt x="648" y="419"/>
                  </a:cubicBezTo>
                  <a:cubicBezTo>
                    <a:pt x="718" y="384"/>
                    <a:pt x="806" y="349"/>
                    <a:pt x="858" y="314"/>
                  </a:cubicBezTo>
                  <a:cubicBezTo>
                    <a:pt x="911" y="279"/>
                    <a:pt x="1033" y="226"/>
                    <a:pt x="1103" y="174"/>
                  </a:cubicBezTo>
                  <a:cubicBezTo>
                    <a:pt x="1085" y="122"/>
                    <a:pt x="1068" y="104"/>
                    <a:pt x="1033" y="87"/>
                  </a:cubicBezTo>
                  <a:cubicBezTo>
                    <a:pt x="891" y="62"/>
                    <a:pt x="647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2237100" y="3421325"/>
              <a:ext cx="35875" cy="16125"/>
            </a:xfrm>
            <a:custGeom>
              <a:avLst/>
              <a:gdLst/>
              <a:ahLst/>
              <a:cxnLst/>
              <a:rect l="l" t="t" r="r" b="b"/>
              <a:pathLst>
                <a:path w="1435" h="645" extrusionOk="0">
                  <a:moveTo>
                    <a:pt x="509" y="1"/>
                  </a:moveTo>
                  <a:cubicBezTo>
                    <a:pt x="312" y="1"/>
                    <a:pt x="142" y="71"/>
                    <a:pt x="71" y="278"/>
                  </a:cubicBezTo>
                  <a:cubicBezTo>
                    <a:pt x="1" y="470"/>
                    <a:pt x="141" y="627"/>
                    <a:pt x="333" y="645"/>
                  </a:cubicBezTo>
                  <a:cubicBezTo>
                    <a:pt x="647" y="645"/>
                    <a:pt x="980" y="592"/>
                    <a:pt x="1294" y="575"/>
                  </a:cubicBezTo>
                  <a:cubicBezTo>
                    <a:pt x="1294" y="575"/>
                    <a:pt x="1294" y="557"/>
                    <a:pt x="1312" y="557"/>
                  </a:cubicBezTo>
                  <a:cubicBezTo>
                    <a:pt x="1434" y="452"/>
                    <a:pt x="1417" y="347"/>
                    <a:pt x="1329" y="243"/>
                  </a:cubicBezTo>
                  <a:cubicBezTo>
                    <a:pt x="1143" y="149"/>
                    <a:pt x="797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" name="Google Shape;322;p38"/>
            <p:cNvGrpSpPr/>
            <p:nvPr/>
          </p:nvGrpSpPr>
          <p:grpSpPr>
            <a:xfrm>
              <a:off x="1968775" y="2860100"/>
              <a:ext cx="678725" cy="420900"/>
              <a:chOff x="1968775" y="2860100"/>
              <a:chExt cx="678725" cy="420900"/>
            </a:xfrm>
          </p:grpSpPr>
          <p:sp>
            <p:nvSpPr>
              <p:cNvPr id="323" name="Google Shape;323;p38"/>
              <p:cNvSpPr/>
              <p:nvPr/>
            </p:nvSpPr>
            <p:spPr>
              <a:xfrm>
                <a:off x="2250650" y="3130375"/>
                <a:ext cx="11430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3018" extrusionOk="0">
                    <a:moveTo>
                      <a:pt x="3730" y="1"/>
                    </a:moveTo>
                    <a:cubicBezTo>
                      <a:pt x="3431" y="1"/>
                      <a:pt x="3113" y="42"/>
                      <a:pt x="3007" y="63"/>
                    </a:cubicBezTo>
                    <a:cubicBezTo>
                      <a:pt x="1766" y="378"/>
                      <a:pt x="805" y="1252"/>
                      <a:pt x="1" y="2213"/>
                    </a:cubicBezTo>
                    <a:cubicBezTo>
                      <a:pt x="420" y="2511"/>
                      <a:pt x="857" y="2790"/>
                      <a:pt x="1312" y="3018"/>
                    </a:cubicBezTo>
                    <a:cubicBezTo>
                      <a:pt x="1696" y="2668"/>
                      <a:pt x="1993" y="2143"/>
                      <a:pt x="2361" y="1794"/>
                    </a:cubicBezTo>
                    <a:cubicBezTo>
                      <a:pt x="2623" y="1532"/>
                      <a:pt x="2920" y="1287"/>
                      <a:pt x="3235" y="1060"/>
                    </a:cubicBezTo>
                    <a:cubicBezTo>
                      <a:pt x="3514" y="850"/>
                      <a:pt x="3951" y="710"/>
                      <a:pt x="4196" y="465"/>
                    </a:cubicBezTo>
                    <a:cubicBezTo>
                      <a:pt x="4571" y="90"/>
                      <a:pt x="4170" y="1"/>
                      <a:pt x="3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8"/>
              <p:cNvSpPr/>
              <p:nvPr/>
            </p:nvSpPr>
            <p:spPr>
              <a:xfrm>
                <a:off x="2197775" y="3086000"/>
                <a:ext cx="142500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2730" extrusionOk="0">
                    <a:moveTo>
                      <a:pt x="4170" y="1"/>
                    </a:moveTo>
                    <a:cubicBezTo>
                      <a:pt x="3837" y="1"/>
                      <a:pt x="3520" y="37"/>
                      <a:pt x="3304" y="73"/>
                    </a:cubicBezTo>
                    <a:cubicBezTo>
                      <a:pt x="2116" y="265"/>
                      <a:pt x="1067" y="912"/>
                      <a:pt x="88" y="1593"/>
                    </a:cubicBezTo>
                    <a:cubicBezTo>
                      <a:pt x="70" y="1593"/>
                      <a:pt x="53" y="1576"/>
                      <a:pt x="35" y="1576"/>
                    </a:cubicBezTo>
                    <a:lnTo>
                      <a:pt x="0" y="1576"/>
                    </a:lnTo>
                    <a:cubicBezTo>
                      <a:pt x="210" y="1996"/>
                      <a:pt x="472" y="2380"/>
                      <a:pt x="787" y="2730"/>
                    </a:cubicBezTo>
                    <a:cubicBezTo>
                      <a:pt x="892" y="2677"/>
                      <a:pt x="997" y="2590"/>
                      <a:pt x="1102" y="2503"/>
                    </a:cubicBezTo>
                    <a:cubicBezTo>
                      <a:pt x="1574" y="2170"/>
                      <a:pt x="2011" y="1891"/>
                      <a:pt x="2535" y="1646"/>
                    </a:cubicBezTo>
                    <a:cubicBezTo>
                      <a:pt x="3442" y="1226"/>
                      <a:pt x="4381" y="822"/>
                      <a:pt x="5399" y="822"/>
                    </a:cubicBezTo>
                    <a:cubicBezTo>
                      <a:pt x="5441" y="822"/>
                      <a:pt x="5483" y="823"/>
                      <a:pt x="5524" y="824"/>
                    </a:cubicBezTo>
                    <a:cubicBezTo>
                      <a:pt x="5612" y="824"/>
                      <a:pt x="5699" y="737"/>
                      <a:pt x="5664" y="632"/>
                    </a:cubicBezTo>
                    <a:lnTo>
                      <a:pt x="5664" y="632"/>
                    </a:lnTo>
                    <a:lnTo>
                      <a:pt x="5664" y="650"/>
                    </a:lnTo>
                    <a:cubicBezTo>
                      <a:pt x="5503" y="133"/>
                      <a:pt x="4807" y="1"/>
                      <a:pt x="4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8"/>
              <p:cNvSpPr/>
              <p:nvPr/>
            </p:nvSpPr>
            <p:spPr>
              <a:xfrm>
                <a:off x="2317950" y="3178400"/>
                <a:ext cx="61650" cy="632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531" extrusionOk="0">
                    <a:moveTo>
                      <a:pt x="2075" y="0"/>
                    </a:moveTo>
                    <a:cubicBezTo>
                      <a:pt x="1929" y="0"/>
                      <a:pt x="1763" y="81"/>
                      <a:pt x="1644" y="135"/>
                    </a:cubicBezTo>
                    <a:cubicBezTo>
                      <a:pt x="840" y="450"/>
                      <a:pt x="385" y="1027"/>
                      <a:pt x="1" y="1726"/>
                    </a:cubicBezTo>
                    <a:cubicBezTo>
                      <a:pt x="438" y="1936"/>
                      <a:pt x="840" y="2180"/>
                      <a:pt x="1172" y="2530"/>
                    </a:cubicBezTo>
                    <a:cubicBezTo>
                      <a:pt x="1207" y="2425"/>
                      <a:pt x="1242" y="2338"/>
                      <a:pt x="1294" y="2233"/>
                    </a:cubicBezTo>
                    <a:cubicBezTo>
                      <a:pt x="1487" y="1743"/>
                      <a:pt x="1749" y="1271"/>
                      <a:pt x="2046" y="834"/>
                    </a:cubicBezTo>
                    <a:cubicBezTo>
                      <a:pt x="2168" y="660"/>
                      <a:pt x="2466" y="362"/>
                      <a:pt x="2308" y="118"/>
                    </a:cubicBezTo>
                    <a:cubicBezTo>
                      <a:pt x="2248" y="31"/>
                      <a:pt x="2165" y="0"/>
                      <a:pt x="2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8"/>
              <p:cNvSpPr/>
              <p:nvPr/>
            </p:nvSpPr>
            <p:spPr>
              <a:xfrm>
                <a:off x="2445125" y="3010000"/>
                <a:ext cx="5377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886" extrusionOk="0">
                    <a:moveTo>
                      <a:pt x="1" y="1"/>
                    </a:moveTo>
                    <a:cubicBezTo>
                      <a:pt x="18" y="36"/>
                      <a:pt x="18" y="53"/>
                      <a:pt x="18" y="71"/>
                    </a:cubicBezTo>
                    <a:cubicBezTo>
                      <a:pt x="193" y="560"/>
                      <a:pt x="840" y="805"/>
                      <a:pt x="1155" y="1190"/>
                    </a:cubicBezTo>
                    <a:cubicBezTo>
                      <a:pt x="1377" y="1444"/>
                      <a:pt x="1527" y="1886"/>
                      <a:pt x="1880" y="1886"/>
                    </a:cubicBezTo>
                    <a:cubicBezTo>
                      <a:pt x="1916" y="1886"/>
                      <a:pt x="1954" y="1881"/>
                      <a:pt x="1994" y="1871"/>
                    </a:cubicBezTo>
                    <a:cubicBezTo>
                      <a:pt x="2081" y="1854"/>
                      <a:pt x="2151" y="1749"/>
                      <a:pt x="2099" y="1662"/>
                    </a:cubicBezTo>
                    <a:cubicBezTo>
                      <a:pt x="1766" y="1155"/>
                      <a:pt x="1452" y="648"/>
                      <a:pt x="1329" y="71"/>
                    </a:cubicBezTo>
                    <a:cubicBezTo>
                      <a:pt x="892" y="53"/>
                      <a:pt x="455" y="1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8"/>
              <p:cNvSpPr/>
              <p:nvPr/>
            </p:nvSpPr>
            <p:spPr>
              <a:xfrm>
                <a:off x="2550900" y="2860100"/>
                <a:ext cx="966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5490" extrusionOk="0">
                    <a:moveTo>
                      <a:pt x="3864" y="1"/>
                    </a:moveTo>
                    <a:lnTo>
                      <a:pt x="3864" y="1"/>
                    </a:lnTo>
                    <a:cubicBezTo>
                      <a:pt x="2692" y="193"/>
                      <a:pt x="1521" y="613"/>
                      <a:pt x="874" y="1662"/>
                    </a:cubicBezTo>
                    <a:cubicBezTo>
                      <a:pt x="175" y="2780"/>
                      <a:pt x="595" y="4354"/>
                      <a:pt x="0" y="5490"/>
                    </a:cubicBezTo>
                    <a:cubicBezTo>
                      <a:pt x="367" y="5315"/>
                      <a:pt x="700" y="4756"/>
                      <a:pt x="822" y="4476"/>
                    </a:cubicBezTo>
                    <a:cubicBezTo>
                      <a:pt x="944" y="4196"/>
                      <a:pt x="1014" y="3917"/>
                      <a:pt x="1049" y="3620"/>
                    </a:cubicBezTo>
                    <a:cubicBezTo>
                      <a:pt x="1067" y="3322"/>
                      <a:pt x="997" y="3200"/>
                      <a:pt x="1224" y="2903"/>
                    </a:cubicBezTo>
                    <a:cubicBezTo>
                      <a:pt x="1259" y="2850"/>
                      <a:pt x="1399" y="2833"/>
                      <a:pt x="1434" y="2763"/>
                    </a:cubicBezTo>
                    <a:cubicBezTo>
                      <a:pt x="1591" y="2413"/>
                      <a:pt x="1504" y="1976"/>
                      <a:pt x="1766" y="1644"/>
                    </a:cubicBezTo>
                    <a:cubicBezTo>
                      <a:pt x="1993" y="1364"/>
                      <a:pt x="2395" y="1469"/>
                      <a:pt x="2640" y="1225"/>
                    </a:cubicBezTo>
                    <a:cubicBezTo>
                      <a:pt x="2727" y="1120"/>
                      <a:pt x="2762" y="997"/>
                      <a:pt x="2850" y="892"/>
                    </a:cubicBezTo>
                    <a:cubicBezTo>
                      <a:pt x="2990" y="718"/>
                      <a:pt x="3164" y="630"/>
                      <a:pt x="3339" y="490"/>
                    </a:cubicBezTo>
                    <a:cubicBezTo>
                      <a:pt x="3549" y="333"/>
                      <a:pt x="3724" y="176"/>
                      <a:pt x="3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8"/>
              <p:cNvSpPr/>
              <p:nvPr/>
            </p:nvSpPr>
            <p:spPr>
              <a:xfrm>
                <a:off x="2015100" y="3025300"/>
                <a:ext cx="231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160" extrusionOk="0">
                    <a:moveTo>
                      <a:pt x="0" y="1"/>
                    </a:moveTo>
                    <a:cubicBezTo>
                      <a:pt x="0" y="420"/>
                      <a:pt x="105" y="840"/>
                      <a:pt x="350" y="1102"/>
                    </a:cubicBezTo>
                    <a:cubicBezTo>
                      <a:pt x="383" y="1142"/>
                      <a:pt x="424" y="1159"/>
                      <a:pt x="465" y="1159"/>
                    </a:cubicBezTo>
                    <a:cubicBezTo>
                      <a:pt x="531" y="1159"/>
                      <a:pt x="597" y="1115"/>
                      <a:pt x="629" y="1050"/>
                    </a:cubicBezTo>
                    <a:cubicBezTo>
                      <a:pt x="717" y="805"/>
                      <a:pt x="822" y="595"/>
                      <a:pt x="927" y="385"/>
                    </a:cubicBezTo>
                    <a:cubicBezTo>
                      <a:pt x="612" y="263"/>
                      <a:pt x="315" y="14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8"/>
              <p:cNvSpPr/>
              <p:nvPr/>
            </p:nvSpPr>
            <p:spPr>
              <a:xfrm>
                <a:off x="1968775" y="3004775"/>
                <a:ext cx="1705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7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210"/>
                      <a:pt x="88" y="420"/>
                      <a:pt x="140" y="630"/>
                    </a:cubicBezTo>
                    <a:cubicBezTo>
                      <a:pt x="161" y="702"/>
                      <a:pt x="231" y="744"/>
                      <a:pt x="303" y="744"/>
                    </a:cubicBezTo>
                    <a:cubicBezTo>
                      <a:pt x="352" y="744"/>
                      <a:pt x="402" y="725"/>
                      <a:pt x="437" y="682"/>
                    </a:cubicBezTo>
                    <a:lnTo>
                      <a:pt x="682" y="315"/>
                    </a:lnTo>
                    <a:cubicBezTo>
                      <a:pt x="455" y="210"/>
                      <a:pt x="227" y="10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8"/>
              <p:cNvSpPr/>
              <p:nvPr/>
            </p:nvSpPr>
            <p:spPr>
              <a:xfrm>
                <a:off x="2508500" y="3007825"/>
                <a:ext cx="35900" cy="4837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935" extrusionOk="0">
                    <a:moveTo>
                      <a:pt x="1154" y="1"/>
                    </a:moveTo>
                    <a:lnTo>
                      <a:pt x="1154" y="1"/>
                    </a:lnTo>
                    <a:cubicBezTo>
                      <a:pt x="770" y="88"/>
                      <a:pt x="385" y="140"/>
                      <a:pt x="1" y="175"/>
                    </a:cubicBezTo>
                    <a:cubicBezTo>
                      <a:pt x="123" y="385"/>
                      <a:pt x="263" y="595"/>
                      <a:pt x="368" y="770"/>
                    </a:cubicBezTo>
                    <a:cubicBezTo>
                      <a:pt x="595" y="1172"/>
                      <a:pt x="875" y="1539"/>
                      <a:pt x="1154" y="1889"/>
                    </a:cubicBezTo>
                    <a:cubicBezTo>
                      <a:pt x="1181" y="1921"/>
                      <a:pt x="1220" y="1935"/>
                      <a:pt x="1258" y="1935"/>
                    </a:cubicBezTo>
                    <a:cubicBezTo>
                      <a:pt x="1346" y="1935"/>
                      <a:pt x="1435" y="1863"/>
                      <a:pt x="1399" y="1766"/>
                    </a:cubicBezTo>
                    <a:cubicBezTo>
                      <a:pt x="1189" y="1172"/>
                      <a:pt x="1119" y="595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8"/>
              <p:cNvSpPr/>
              <p:nvPr/>
            </p:nvSpPr>
            <p:spPr>
              <a:xfrm>
                <a:off x="2389200" y="3010000"/>
                <a:ext cx="53775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2000" extrusionOk="0">
                    <a:moveTo>
                      <a:pt x="1067" y="1"/>
                    </a:moveTo>
                    <a:cubicBezTo>
                      <a:pt x="717" y="18"/>
                      <a:pt x="367" y="53"/>
                      <a:pt x="0" y="106"/>
                    </a:cubicBezTo>
                    <a:cubicBezTo>
                      <a:pt x="18" y="141"/>
                      <a:pt x="35" y="158"/>
                      <a:pt x="35" y="176"/>
                    </a:cubicBezTo>
                    <a:cubicBezTo>
                      <a:pt x="280" y="648"/>
                      <a:pt x="769" y="1067"/>
                      <a:pt x="1136" y="1452"/>
                    </a:cubicBezTo>
                    <a:cubicBezTo>
                      <a:pt x="1363" y="1711"/>
                      <a:pt x="1575" y="2000"/>
                      <a:pt x="1924" y="2000"/>
                    </a:cubicBezTo>
                    <a:cubicBezTo>
                      <a:pt x="1952" y="2000"/>
                      <a:pt x="1981" y="1998"/>
                      <a:pt x="2011" y="1994"/>
                    </a:cubicBezTo>
                    <a:cubicBezTo>
                      <a:pt x="2115" y="1976"/>
                      <a:pt x="2150" y="1854"/>
                      <a:pt x="2115" y="1767"/>
                    </a:cubicBezTo>
                    <a:cubicBezTo>
                      <a:pt x="1958" y="1452"/>
                      <a:pt x="1731" y="1207"/>
                      <a:pt x="1486" y="945"/>
                    </a:cubicBezTo>
                    <a:cubicBezTo>
                      <a:pt x="1189" y="648"/>
                      <a:pt x="1084" y="351"/>
                      <a:pt x="10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8"/>
              <p:cNvSpPr/>
              <p:nvPr/>
            </p:nvSpPr>
            <p:spPr>
              <a:xfrm>
                <a:off x="2159300" y="3047600"/>
                <a:ext cx="36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55" extrusionOk="0">
                    <a:moveTo>
                      <a:pt x="1469" y="0"/>
                    </a:moveTo>
                    <a:lnTo>
                      <a:pt x="1469" y="0"/>
                    </a:lnTo>
                    <a:cubicBezTo>
                      <a:pt x="1190" y="18"/>
                      <a:pt x="910" y="18"/>
                      <a:pt x="630" y="35"/>
                    </a:cubicBezTo>
                    <a:lnTo>
                      <a:pt x="141" y="35"/>
                    </a:lnTo>
                    <a:cubicBezTo>
                      <a:pt x="1" y="507"/>
                      <a:pt x="193" y="1032"/>
                      <a:pt x="595" y="1329"/>
                    </a:cubicBezTo>
                    <a:cubicBezTo>
                      <a:pt x="619" y="1346"/>
                      <a:pt x="648" y="1354"/>
                      <a:pt x="678" y="1354"/>
                    </a:cubicBezTo>
                    <a:cubicBezTo>
                      <a:pt x="737" y="1354"/>
                      <a:pt x="799" y="1323"/>
                      <a:pt x="823" y="1276"/>
                    </a:cubicBezTo>
                    <a:cubicBezTo>
                      <a:pt x="1050" y="857"/>
                      <a:pt x="1260" y="437"/>
                      <a:pt x="1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8"/>
              <p:cNvSpPr/>
              <p:nvPr/>
            </p:nvSpPr>
            <p:spPr>
              <a:xfrm>
                <a:off x="2123050" y="3048900"/>
                <a:ext cx="249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01" extrusionOk="0">
                    <a:moveTo>
                      <a:pt x="996" y="1"/>
                    </a:moveTo>
                    <a:cubicBezTo>
                      <a:pt x="664" y="1"/>
                      <a:pt x="332" y="18"/>
                      <a:pt x="18" y="18"/>
                    </a:cubicBezTo>
                    <a:cubicBezTo>
                      <a:pt x="0" y="246"/>
                      <a:pt x="0" y="490"/>
                      <a:pt x="35" y="700"/>
                    </a:cubicBezTo>
                    <a:cubicBezTo>
                      <a:pt x="80" y="915"/>
                      <a:pt x="265" y="1101"/>
                      <a:pt x="446" y="1101"/>
                    </a:cubicBezTo>
                    <a:cubicBezTo>
                      <a:pt x="545" y="1101"/>
                      <a:pt x="643" y="1046"/>
                      <a:pt x="717" y="910"/>
                    </a:cubicBezTo>
                    <a:cubicBezTo>
                      <a:pt x="839" y="683"/>
                      <a:pt x="839" y="403"/>
                      <a:pt x="927" y="158"/>
                    </a:cubicBezTo>
                    <a:cubicBezTo>
                      <a:pt x="944" y="106"/>
                      <a:pt x="979" y="53"/>
                      <a:pt x="9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8"/>
              <p:cNvSpPr/>
              <p:nvPr/>
            </p:nvSpPr>
            <p:spPr>
              <a:xfrm>
                <a:off x="2072775" y="3047150"/>
                <a:ext cx="28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976" extrusionOk="0">
                    <a:moveTo>
                      <a:pt x="1" y="1"/>
                    </a:moveTo>
                    <a:cubicBezTo>
                      <a:pt x="158" y="316"/>
                      <a:pt x="350" y="595"/>
                      <a:pt x="525" y="892"/>
                    </a:cubicBezTo>
                    <a:cubicBezTo>
                      <a:pt x="558" y="949"/>
                      <a:pt x="613" y="976"/>
                      <a:pt x="668" y="976"/>
                    </a:cubicBezTo>
                    <a:cubicBezTo>
                      <a:pt x="731" y="976"/>
                      <a:pt x="794" y="940"/>
                      <a:pt x="822" y="875"/>
                    </a:cubicBezTo>
                    <a:cubicBezTo>
                      <a:pt x="927" y="613"/>
                      <a:pt x="1032" y="350"/>
                      <a:pt x="1137" y="88"/>
                    </a:cubicBezTo>
                    <a:cubicBezTo>
                      <a:pt x="787" y="71"/>
                      <a:pt x="438" y="53"/>
                      <a:pt x="88" y="36"/>
                    </a:cubicBezTo>
                    <a:cubicBezTo>
                      <a:pt x="53" y="18"/>
                      <a:pt x="18" y="1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8"/>
              <p:cNvSpPr/>
              <p:nvPr/>
            </p:nvSpPr>
            <p:spPr>
              <a:xfrm>
                <a:off x="2328875" y="3017875"/>
                <a:ext cx="537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2552" extrusionOk="0">
                    <a:moveTo>
                      <a:pt x="1329" y="1"/>
                    </a:moveTo>
                    <a:cubicBezTo>
                      <a:pt x="892" y="106"/>
                      <a:pt x="438" y="228"/>
                      <a:pt x="1" y="350"/>
                    </a:cubicBezTo>
                    <a:cubicBezTo>
                      <a:pt x="193" y="822"/>
                      <a:pt x="578" y="1259"/>
                      <a:pt x="822" y="1591"/>
                    </a:cubicBezTo>
                    <a:cubicBezTo>
                      <a:pt x="890" y="1672"/>
                      <a:pt x="1497" y="2552"/>
                      <a:pt x="1860" y="2552"/>
                    </a:cubicBezTo>
                    <a:cubicBezTo>
                      <a:pt x="1968" y="2552"/>
                      <a:pt x="2054" y="2474"/>
                      <a:pt x="2099" y="2273"/>
                    </a:cubicBezTo>
                    <a:cubicBezTo>
                      <a:pt x="2151" y="1993"/>
                      <a:pt x="1749" y="1644"/>
                      <a:pt x="1644" y="1434"/>
                    </a:cubicBezTo>
                    <a:lnTo>
                      <a:pt x="1644" y="1417"/>
                    </a:lnTo>
                    <a:cubicBezTo>
                      <a:pt x="1417" y="980"/>
                      <a:pt x="1329" y="490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8"/>
              <p:cNvSpPr/>
              <p:nvPr/>
            </p:nvSpPr>
            <p:spPr>
              <a:xfrm>
                <a:off x="2564450" y="3192575"/>
                <a:ext cx="279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550" extrusionOk="0">
                    <a:moveTo>
                      <a:pt x="872" y="0"/>
                    </a:moveTo>
                    <a:cubicBezTo>
                      <a:pt x="720" y="0"/>
                      <a:pt x="529" y="128"/>
                      <a:pt x="437" y="250"/>
                    </a:cubicBezTo>
                    <a:cubicBezTo>
                      <a:pt x="280" y="442"/>
                      <a:pt x="140" y="669"/>
                      <a:pt x="0" y="897"/>
                    </a:cubicBezTo>
                    <a:cubicBezTo>
                      <a:pt x="35" y="1002"/>
                      <a:pt x="88" y="1089"/>
                      <a:pt x="123" y="1159"/>
                    </a:cubicBezTo>
                    <a:cubicBezTo>
                      <a:pt x="307" y="1435"/>
                      <a:pt x="532" y="1550"/>
                      <a:pt x="761" y="1550"/>
                    </a:cubicBezTo>
                    <a:cubicBezTo>
                      <a:pt x="793" y="1550"/>
                      <a:pt x="825" y="1548"/>
                      <a:pt x="857" y="1543"/>
                    </a:cubicBezTo>
                    <a:cubicBezTo>
                      <a:pt x="874" y="1439"/>
                      <a:pt x="874" y="1316"/>
                      <a:pt x="892" y="1211"/>
                    </a:cubicBezTo>
                    <a:cubicBezTo>
                      <a:pt x="927" y="914"/>
                      <a:pt x="1119" y="547"/>
                      <a:pt x="1084" y="250"/>
                    </a:cubicBezTo>
                    <a:cubicBezTo>
                      <a:pt x="1069" y="67"/>
                      <a:pt x="981" y="0"/>
                      <a:pt x="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8"/>
              <p:cNvSpPr/>
              <p:nvPr/>
            </p:nvSpPr>
            <p:spPr>
              <a:xfrm>
                <a:off x="2613400" y="3171725"/>
                <a:ext cx="21875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556" extrusionOk="0">
                    <a:moveTo>
                      <a:pt x="647" y="0"/>
                    </a:moveTo>
                    <a:cubicBezTo>
                      <a:pt x="420" y="105"/>
                      <a:pt x="210" y="210"/>
                      <a:pt x="0" y="315"/>
                    </a:cubicBezTo>
                    <a:cubicBezTo>
                      <a:pt x="122" y="717"/>
                      <a:pt x="175" y="1119"/>
                      <a:pt x="105" y="1538"/>
                    </a:cubicBezTo>
                    <a:lnTo>
                      <a:pt x="105" y="1556"/>
                    </a:lnTo>
                    <a:cubicBezTo>
                      <a:pt x="332" y="1224"/>
                      <a:pt x="559" y="909"/>
                      <a:pt x="874" y="664"/>
                    </a:cubicBezTo>
                    <a:cubicBezTo>
                      <a:pt x="874" y="594"/>
                      <a:pt x="874" y="542"/>
                      <a:pt x="874" y="489"/>
                    </a:cubicBezTo>
                    <a:cubicBezTo>
                      <a:pt x="857" y="297"/>
                      <a:pt x="769" y="122"/>
                      <a:pt x="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8"/>
              <p:cNvSpPr/>
              <p:nvPr/>
            </p:nvSpPr>
            <p:spPr>
              <a:xfrm>
                <a:off x="2550450" y="3143000"/>
                <a:ext cx="3190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499" extrusionOk="0">
                    <a:moveTo>
                      <a:pt x="741" y="1"/>
                    </a:moveTo>
                    <a:cubicBezTo>
                      <a:pt x="660" y="1"/>
                      <a:pt x="575" y="21"/>
                      <a:pt x="490" y="65"/>
                    </a:cubicBezTo>
                    <a:cubicBezTo>
                      <a:pt x="315" y="170"/>
                      <a:pt x="158" y="327"/>
                      <a:pt x="1" y="485"/>
                    </a:cubicBezTo>
                    <a:cubicBezTo>
                      <a:pt x="123" y="817"/>
                      <a:pt x="211" y="1167"/>
                      <a:pt x="280" y="1499"/>
                    </a:cubicBezTo>
                    <a:cubicBezTo>
                      <a:pt x="350" y="1411"/>
                      <a:pt x="438" y="1306"/>
                      <a:pt x="525" y="1236"/>
                    </a:cubicBezTo>
                    <a:cubicBezTo>
                      <a:pt x="735" y="1044"/>
                      <a:pt x="1032" y="904"/>
                      <a:pt x="1137" y="642"/>
                    </a:cubicBezTo>
                    <a:cubicBezTo>
                      <a:pt x="1275" y="283"/>
                      <a:pt x="1043" y="1"/>
                      <a:pt x="7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8"/>
              <p:cNvSpPr/>
              <p:nvPr/>
            </p:nvSpPr>
            <p:spPr>
              <a:xfrm>
                <a:off x="2521175" y="3095800"/>
                <a:ext cx="546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377" extrusionOk="0">
                    <a:moveTo>
                      <a:pt x="1705" y="0"/>
                    </a:moveTo>
                    <a:cubicBezTo>
                      <a:pt x="1113" y="0"/>
                      <a:pt x="431" y="137"/>
                      <a:pt x="1" y="537"/>
                    </a:cubicBezTo>
                    <a:cubicBezTo>
                      <a:pt x="70" y="642"/>
                      <a:pt x="158" y="747"/>
                      <a:pt x="263" y="834"/>
                    </a:cubicBezTo>
                    <a:cubicBezTo>
                      <a:pt x="368" y="1027"/>
                      <a:pt x="507" y="1201"/>
                      <a:pt x="630" y="1376"/>
                    </a:cubicBezTo>
                    <a:cubicBezTo>
                      <a:pt x="840" y="1097"/>
                      <a:pt x="1102" y="869"/>
                      <a:pt x="1434" y="729"/>
                    </a:cubicBezTo>
                    <a:cubicBezTo>
                      <a:pt x="1731" y="607"/>
                      <a:pt x="2046" y="555"/>
                      <a:pt x="2151" y="223"/>
                    </a:cubicBezTo>
                    <a:cubicBezTo>
                      <a:pt x="2186" y="118"/>
                      <a:pt x="2116" y="30"/>
                      <a:pt x="2011" y="13"/>
                    </a:cubicBezTo>
                    <a:cubicBezTo>
                      <a:pt x="1913" y="5"/>
                      <a:pt x="1810" y="0"/>
                      <a:pt x="1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8"/>
              <p:cNvSpPr/>
              <p:nvPr/>
            </p:nvSpPr>
            <p:spPr>
              <a:xfrm>
                <a:off x="2389200" y="3205375"/>
                <a:ext cx="577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1312" extrusionOk="0">
                    <a:moveTo>
                      <a:pt x="2098" y="0"/>
                    </a:moveTo>
                    <a:cubicBezTo>
                      <a:pt x="1556" y="420"/>
                      <a:pt x="962" y="717"/>
                      <a:pt x="210" y="787"/>
                    </a:cubicBezTo>
                    <a:cubicBezTo>
                      <a:pt x="123" y="787"/>
                      <a:pt x="0" y="857"/>
                      <a:pt x="35" y="979"/>
                    </a:cubicBezTo>
                    <a:cubicBezTo>
                      <a:pt x="127" y="1245"/>
                      <a:pt x="334" y="1312"/>
                      <a:pt x="565" y="1312"/>
                    </a:cubicBezTo>
                    <a:cubicBezTo>
                      <a:pt x="683" y="1312"/>
                      <a:pt x="808" y="1294"/>
                      <a:pt x="927" y="1276"/>
                    </a:cubicBezTo>
                    <a:cubicBezTo>
                      <a:pt x="1346" y="1224"/>
                      <a:pt x="1818" y="1206"/>
                      <a:pt x="2238" y="1119"/>
                    </a:cubicBezTo>
                    <a:cubicBezTo>
                      <a:pt x="2308" y="857"/>
                      <a:pt x="2290" y="577"/>
                      <a:pt x="2185" y="245"/>
                    </a:cubicBezTo>
                    <a:cubicBezTo>
                      <a:pt x="2168" y="157"/>
                      <a:pt x="2133" y="87"/>
                      <a:pt x="20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2381750" y="3254300"/>
                <a:ext cx="511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68" extrusionOk="0">
                    <a:moveTo>
                      <a:pt x="2046" y="1"/>
                    </a:moveTo>
                    <a:lnTo>
                      <a:pt x="2046" y="1"/>
                    </a:lnTo>
                    <a:cubicBezTo>
                      <a:pt x="1434" y="71"/>
                      <a:pt x="805" y="88"/>
                      <a:pt x="193" y="141"/>
                    </a:cubicBezTo>
                    <a:cubicBezTo>
                      <a:pt x="106" y="141"/>
                      <a:pt x="1" y="228"/>
                      <a:pt x="36" y="333"/>
                    </a:cubicBezTo>
                    <a:cubicBezTo>
                      <a:pt x="158" y="823"/>
                      <a:pt x="543" y="997"/>
                      <a:pt x="980" y="1067"/>
                    </a:cubicBezTo>
                    <a:cubicBezTo>
                      <a:pt x="1260" y="770"/>
                      <a:pt x="1557" y="473"/>
                      <a:pt x="1854" y="176"/>
                    </a:cubicBezTo>
                    <a:cubicBezTo>
                      <a:pt x="1924" y="123"/>
                      <a:pt x="1976" y="53"/>
                      <a:pt x="20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2225300" y="3042800"/>
                <a:ext cx="288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687" extrusionOk="0">
                    <a:moveTo>
                      <a:pt x="1154" y="0"/>
                    </a:moveTo>
                    <a:cubicBezTo>
                      <a:pt x="770" y="52"/>
                      <a:pt x="385" y="105"/>
                      <a:pt x="1" y="140"/>
                    </a:cubicBezTo>
                    <a:cubicBezTo>
                      <a:pt x="71" y="699"/>
                      <a:pt x="368" y="1241"/>
                      <a:pt x="770" y="1643"/>
                    </a:cubicBezTo>
                    <a:cubicBezTo>
                      <a:pt x="805" y="1672"/>
                      <a:pt x="848" y="1686"/>
                      <a:pt x="889" y="1686"/>
                    </a:cubicBezTo>
                    <a:cubicBezTo>
                      <a:pt x="972" y="1686"/>
                      <a:pt x="1050" y="1632"/>
                      <a:pt x="1050" y="1538"/>
                    </a:cubicBezTo>
                    <a:cubicBezTo>
                      <a:pt x="1085" y="1031"/>
                      <a:pt x="1119" y="524"/>
                      <a:pt x="1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2281250" y="3031875"/>
                <a:ext cx="441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1693" extrusionOk="0">
                    <a:moveTo>
                      <a:pt x="1137" y="0"/>
                    </a:moveTo>
                    <a:cubicBezTo>
                      <a:pt x="1119" y="0"/>
                      <a:pt x="1102" y="18"/>
                      <a:pt x="1084" y="18"/>
                    </a:cubicBezTo>
                    <a:lnTo>
                      <a:pt x="1067" y="18"/>
                    </a:lnTo>
                    <a:cubicBezTo>
                      <a:pt x="717" y="105"/>
                      <a:pt x="350" y="192"/>
                      <a:pt x="0" y="262"/>
                    </a:cubicBezTo>
                    <a:cubicBezTo>
                      <a:pt x="35" y="332"/>
                      <a:pt x="70" y="385"/>
                      <a:pt x="123" y="437"/>
                    </a:cubicBezTo>
                    <a:cubicBezTo>
                      <a:pt x="297" y="909"/>
                      <a:pt x="560" y="1364"/>
                      <a:pt x="997" y="1591"/>
                    </a:cubicBezTo>
                    <a:cubicBezTo>
                      <a:pt x="1103" y="1639"/>
                      <a:pt x="1236" y="1693"/>
                      <a:pt x="1357" y="1693"/>
                    </a:cubicBezTo>
                    <a:cubicBezTo>
                      <a:pt x="1455" y="1693"/>
                      <a:pt x="1546" y="1658"/>
                      <a:pt x="1609" y="1556"/>
                    </a:cubicBezTo>
                    <a:cubicBezTo>
                      <a:pt x="1766" y="1294"/>
                      <a:pt x="1451" y="839"/>
                      <a:pt x="1364" y="612"/>
                    </a:cubicBezTo>
                    <a:cubicBezTo>
                      <a:pt x="1311" y="472"/>
                      <a:pt x="1241" y="245"/>
                      <a:pt x="1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3700" y="233607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33700" y="149427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833700" y="328862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227756" y="147763"/>
            <a:ext cx="1885722" cy="774468"/>
            <a:chOff x="8097150" y="670288"/>
            <a:chExt cx="1148990" cy="471891"/>
          </a:xfrm>
        </p:grpSpPr>
        <p:sp>
          <p:nvSpPr>
            <p:cNvPr id="26" name="Google Shape;26;p3"/>
            <p:cNvSpPr/>
            <p:nvPr/>
          </p:nvSpPr>
          <p:spPr>
            <a:xfrm>
              <a:off x="8097150" y="670288"/>
              <a:ext cx="1148990" cy="373523"/>
            </a:xfrm>
            <a:custGeom>
              <a:avLst/>
              <a:gdLst/>
              <a:ahLst/>
              <a:cxnLst/>
              <a:rect l="l" t="t" r="r" b="b"/>
              <a:pathLst>
                <a:path w="53861" h="11771" extrusionOk="0">
                  <a:moveTo>
                    <a:pt x="32308" y="1"/>
                  </a:moveTo>
                  <a:cubicBezTo>
                    <a:pt x="28057" y="1"/>
                    <a:pt x="24664" y="2252"/>
                    <a:pt x="21240" y="3939"/>
                  </a:cubicBezTo>
                  <a:cubicBezTo>
                    <a:pt x="19440" y="4813"/>
                    <a:pt x="17464" y="5687"/>
                    <a:pt x="15349" y="6019"/>
                  </a:cubicBezTo>
                  <a:cubicBezTo>
                    <a:pt x="13828" y="6247"/>
                    <a:pt x="12237" y="6229"/>
                    <a:pt x="10682" y="6282"/>
                  </a:cubicBezTo>
                  <a:cubicBezTo>
                    <a:pt x="8689" y="6351"/>
                    <a:pt x="1294" y="7680"/>
                    <a:pt x="140" y="8519"/>
                  </a:cubicBezTo>
                  <a:cubicBezTo>
                    <a:pt x="0" y="8624"/>
                    <a:pt x="0" y="8764"/>
                    <a:pt x="70" y="8886"/>
                  </a:cubicBezTo>
                  <a:cubicBezTo>
                    <a:pt x="1172" y="10687"/>
                    <a:pt x="3969" y="11299"/>
                    <a:pt x="6329" y="11561"/>
                  </a:cubicBezTo>
                  <a:cubicBezTo>
                    <a:pt x="7701" y="11711"/>
                    <a:pt x="9084" y="11770"/>
                    <a:pt x="10469" y="11770"/>
                  </a:cubicBezTo>
                  <a:cubicBezTo>
                    <a:pt x="12472" y="11770"/>
                    <a:pt x="14476" y="11646"/>
                    <a:pt x="16450" y="11491"/>
                  </a:cubicBezTo>
                  <a:cubicBezTo>
                    <a:pt x="19300" y="11281"/>
                    <a:pt x="22132" y="10914"/>
                    <a:pt x="24964" y="10687"/>
                  </a:cubicBezTo>
                  <a:cubicBezTo>
                    <a:pt x="27122" y="10521"/>
                    <a:pt x="29291" y="10432"/>
                    <a:pt x="31460" y="10432"/>
                  </a:cubicBezTo>
                  <a:cubicBezTo>
                    <a:pt x="34546" y="10432"/>
                    <a:pt x="37631" y="10611"/>
                    <a:pt x="40679" y="11001"/>
                  </a:cubicBezTo>
                  <a:cubicBezTo>
                    <a:pt x="42018" y="11172"/>
                    <a:pt x="43373" y="11303"/>
                    <a:pt x="44729" y="11303"/>
                  </a:cubicBezTo>
                  <a:cubicBezTo>
                    <a:pt x="45729" y="11303"/>
                    <a:pt x="46730" y="11232"/>
                    <a:pt x="47724" y="11054"/>
                  </a:cubicBezTo>
                  <a:cubicBezTo>
                    <a:pt x="50137" y="10634"/>
                    <a:pt x="52165" y="9568"/>
                    <a:pt x="53721" y="8135"/>
                  </a:cubicBezTo>
                  <a:cubicBezTo>
                    <a:pt x="53860" y="7995"/>
                    <a:pt x="53860" y="7855"/>
                    <a:pt x="53721" y="7715"/>
                  </a:cubicBezTo>
                  <a:cubicBezTo>
                    <a:pt x="51413" y="5565"/>
                    <a:pt x="47480" y="4708"/>
                    <a:pt x="44246" y="3677"/>
                  </a:cubicBezTo>
                  <a:cubicBezTo>
                    <a:pt x="42463" y="3117"/>
                    <a:pt x="40854" y="2418"/>
                    <a:pt x="39211" y="1684"/>
                  </a:cubicBezTo>
                  <a:cubicBezTo>
                    <a:pt x="37323" y="827"/>
                    <a:pt x="35243" y="163"/>
                    <a:pt x="33040" y="23"/>
                  </a:cubicBezTo>
                  <a:cubicBezTo>
                    <a:pt x="32793" y="8"/>
                    <a:pt x="32549" y="1"/>
                    <a:pt x="32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>
              <a:off x="8428905" y="768653"/>
              <a:ext cx="714595" cy="373525"/>
            </a:xfrm>
            <a:custGeom>
              <a:avLst/>
              <a:gdLst/>
              <a:ahLst/>
              <a:cxnLst/>
              <a:rect l="l" t="t" r="r" b="b"/>
              <a:pathLst>
                <a:path w="47600" h="7072" extrusionOk="0">
                  <a:moveTo>
                    <a:pt x="40782" y="583"/>
                  </a:moveTo>
                  <a:cubicBezTo>
                    <a:pt x="40765" y="583"/>
                    <a:pt x="40765" y="586"/>
                    <a:pt x="40765" y="600"/>
                  </a:cubicBezTo>
                  <a:cubicBezTo>
                    <a:pt x="40765" y="600"/>
                    <a:pt x="40765" y="600"/>
                    <a:pt x="40782" y="583"/>
                  </a:cubicBezTo>
                  <a:close/>
                  <a:moveTo>
                    <a:pt x="44085" y="362"/>
                  </a:moveTo>
                  <a:cubicBezTo>
                    <a:pt x="44033" y="362"/>
                    <a:pt x="43981" y="365"/>
                    <a:pt x="43929" y="373"/>
                  </a:cubicBezTo>
                  <a:cubicBezTo>
                    <a:pt x="43719" y="390"/>
                    <a:pt x="43509" y="443"/>
                    <a:pt x="43299" y="460"/>
                  </a:cubicBezTo>
                  <a:cubicBezTo>
                    <a:pt x="42893" y="511"/>
                    <a:pt x="42962" y="1039"/>
                    <a:pt x="43350" y="1039"/>
                  </a:cubicBezTo>
                  <a:cubicBezTo>
                    <a:pt x="43362" y="1039"/>
                    <a:pt x="43374" y="1038"/>
                    <a:pt x="43387" y="1037"/>
                  </a:cubicBezTo>
                  <a:cubicBezTo>
                    <a:pt x="43544" y="1037"/>
                    <a:pt x="43719" y="1002"/>
                    <a:pt x="43894" y="1002"/>
                  </a:cubicBezTo>
                  <a:cubicBezTo>
                    <a:pt x="43964" y="1072"/>
                    <a:pt x="44086" y="1124"/>
                    <a:pt x="44226" y="1124"/>
                  </a:cubicBezTo>
                  <a:cubicBezTo>
                    <a:pt x="44251" y="1128"/>
                    <a:pt x="44276" y="1129"/>
                    <a:pt x="44301" y="1129"/>
                  </a:cubicBezTo>
                  <a:cubicBezTo>
                    <a:pt x="44420" y="1129"/>
                    <a:pt x="44542" y="1098"/>
                    <a:pt x="44628" y="1055"/>
                  </a:cubicBezTo>
                  <a:cubicBezTo>
                    <a:pt x="44873" y="915"/>
                    <a:pt x="44943" y="600"/>
                    <a:pt x="44628" y="478"/>
                  </a:cubicBezTo>
                  <a:cubicBezTo>
                    <a:pt x="44463" y="409"/>
                    <a:pt x="44276" y="362"/>
                    <a:pt x="44085" y="362"/>
                  </a:cubicBezTo>
                  <a:close/>
                  <a:moveTo>
                    <a:pt x="41219" y="530"/>
                  </a:moveTo>
                  <a:cubicBezTo>
                    <a:pt x="41167" y="530"/>
                    <a:pt x="41097" y="530"/>
                    <a:pt x="41044" y="548"/>
                  </a:cubicBezTo>
                  <a:cubicBezTo>
                    <a:pt x="41009" y="565"/>
                    <a:pt x="40957" y="565"/>
                    <a:pt x="40922" y="565"/>
                  </a:cubicBezTo>
                  <a:cubicBezTo>
                    <a:pt x="40869" y="565"/>
                    <a:pt x="40835" y="565"/>
                    <a:pt x="40782" y="583"/>
                  </a:cubicBezTo>
                  <a:cubicBezTo>
                    <a:pt x="40782" y="583"/>
                    <a:pt x="40782" y="583"/>
                    <a:pt x="40782" y="583"/>
                  </a:cubicBezTo>
                  <a:lnTo>
                    <a:pt x="40782" y="583"/>
                  </a:lnTo>
                  <a:cubicBezTo>
                    <a:pt x="40786" y="583"/>
                    <a:pt x="40792" y="583"/>
                    <a:pt x="40800" y="583"/>
                  </a:cubicBezTo>
                  <a:lnTo>
                    <a:pt x="40835" y="583"/>
                  </a:lnTo>
                  <a:cubicBezTo>
                    <a:pt x="40782" y="600"/>
                    <a:pt x="40765" y="600"/>
                    <a:pt x="40765" y="600"/>
                  </a:cubicBezTo>
                  <a:cubicBezTo>
                    <a:pt x="40625" y="635"/>
                    <a:pt x="40502" y="705"/>
                    <a:pt x="40450" y="827"/>
                  </a:cubicBezTo>
                  <a:cubicBezTo>
                    <a:pt x="40397" y="1002"/>
                    <a:pt x="40520" y="1194"/>
                    <a:pt x="40747" y="1247"/>
                  </a:cubicBezTo>
                  <a:lnTo>
                    <a:pt x="40922" y="1247"/>
                  </a:lnTo>
                  <a:cubicBezTo>
                    <a:pt x="40955" y="1256"/>
                    <a:pt x="40989" y="1261"/>
                    <a:pt x="41023" y="1261"/>
                  </a:cubicBezTo>
                  <a:cubicBezTo>
                    <a:pt x="41117" y="1261"/>
                    <a:pt x="41212" y="1228"/>
                    <a:pt x="41289" y="1177"/>
                  </a:cubicBezTo>
                  <a:cubicBezTo>
                    <a:pt x="41307" y="1177"/>
                    <a:pt x="41307" y="1177"/>
                    <a:pt x="41324" y="1159"/>
                  </a:cubicBezTo>
                  <a:cubicBezTo>
                    <a:pt x="41516" y="1107"/>
                    <a:pt x="41656" y="985"/>
                    <a:pt x="41621" y="810"/>
                  </a:cubicBezTo>
                  <a:cubicBezTo>
                    <a:pt x="41586" y="652"/>
                    <a:pt x="41411" y="530"/>
                    <a:pt x="41219" y="530"/>
                  </a:cubicBezTo>
                  <a:close/>
                  <a:moveTo>
                    <a:pt x="15529" y="834"/>
                  </a:moveTo>
                  <a:cubicBezTo>
                    <a:pt x="15419" y="834"/>
                    <a:pt x="15305" y="849"/>
                    <a:pt x="15189" y="880"/>
                  </a:cubicBezTo>
                  <a:cubicBezTo>
                    <a:pt x="14892" y="950"/>
                    <a:pt x="14857" y="1194"/>
                    <a:pt x="14962" y="1352"/>
                  </a:cubicBezTo>
                  <a:cubicBezTo>
                    <a:pt x="14945" y="1369"/>
                    <a:pt x="14910" y="1404"/>
                    <a:pt x="14892" y="1457"/>
                  </a:cubicBezTo>
                  <a:cubicBezTo>
                    <a:pt x="14808" y="1642"/>
                    <a:pt x="15032" y="1860"/>
                    <a:pt x="15283" y="1860"/>
                  </a:cubicBezTo>
                  <a:cubicBezTo>
                    <a:pt x="15293" y="1860"/>
                    <a:pt x="15302" y="1859"/>
                    <a:pt x="15312" y="1859"/>
                  </a:cubicBezTo>
                  <a:cubicBezTo>
                    <a:pt x="15364" y="1859"/>
                    <a:pt x="15417" y="1859"/>
                    <a:pt x="15469" y="1841"/>
                  </a:cubicBezTo>
                  <a:cubicBezTo>
                    <a:pt x="15504" y="1850"/>
                    <a:pt x="15539" y="1854"/>
                    <a:pt x="15574" y="1854"/>
                  </a:cubicBezTo>
                  <a:cubicBezTo>
                    <a:pt x="15609" y="1854"/>
                    <a:pt x="15644" y="1850"/>
                    <a:pt x="15679" y="1841"/>
                  </a:cubicBezTo>
                  <a:cubicBezTo>
                    <a:pt x="15714" y="1841"/>
                    <a:pt x="15749" y="1824"/>
                    <a:pt x="15784" y="1806"/>
                  </a:cubicBezTo>
                  <a:cubicBezTo>
                    <a:pt x="15854" y="1789"/>
                    <a:pt x="15906" y="1754"/>
                    <a:pt x="15959" y="1719"/>
                  </a:cubicBezTo>
                  <a:lnTo>
                    <a:pt x="15976" y="1719"/>
                  </a:lnTo>
                  <a:cubicBezTo>
                    <a:pt x="16086" y="1763"/>
                    <a:pt x="16202" y="1782"/>
                    <a:pt x="16321" y="1782"/>
                  </a:cubicBezTo>
                  <a:cubicBezTo>
                    <a:pt x="16487" y="1782"/>
                    <a:pt x="16660" y="1745"/>
                    <a:pt x="16833" y="1684"/>
                  </a:cubicBezTo>
                  <a:cubicBezTo>
                    <a:pt x="17187" y="1530"/>
                    <a:pt x="16998" y="1063"/>
                    <a:pt x="16648" y="1063"/>
                  </a:cubicBezTo>
                  <a:cubicBezTo>
                    <a:pt x="16602" y="1063"/>
                    <a:pt x="16552" y="1071"/>
                    <a:pt x="16500" y="1090"/>
                  </a:cubicBezTo>
                  <a:cubicBezTo>
                    <a:pt x="16466" y="1107"/>
                    <a:pt x="16343" y="1142"/>
                    <a:pt x="16343" y="1142"/>
                  </a:cubicBezTo>
                  <a:cubicBezTo>
                    <a:pt x="16326" y="1124"/>
                    <a:pt x="16308" y="1124"/>
                    <a:pt x="16308" y="1124"/>
                  </a:cubicBezTo>
                  <a:lnTo>
                    <a:pt x="16273" y="1107"/>
                  </a:lnTo>
                  <a:cubicBezTo>
                    <a:pt x="16221" y="1072"/>
                    <a:pt x="16168" y="1037"/>
                    <a:pt x="16116" y="1002"/>
                  </a:cubicBezTo>
                  <a:cubicBezTo>
                    <a:pt x="15934" y="888"/>
                    <a:pt x="15737" y="834"/>
                    <a:pt x="15529" y="834"/>
                  </a:cubicBezTo>
                  <a:close/>
                  <a:moveTo>
                    <a:pt x="22610" y="1"/>
                  </a:moveTo>
                  <a:cubicBezTo>
                    <a:pt x="22516" y="1"/>
                    <a:pt x="22420" y="7"/>
                    <a:pt x="22322" y="23"/>
                  </a:cubicBezTo>
                  <a:cubicBezTo>
                    <a:pt x="21832" y="111"/>
                    <a:pt x="21308" y="373"/>
                    <a:pt x="21133" y="775"/>
                  </a:cubicBezTo>
                  <a:cubicBezTo>
                    <a:pt x="20772" y="1602"/>
                    <a:pt x="21873" y="1899"/>
                    <a:pt x="22733" y="1899"/>
                  </a:cubicBezTo>
                  <a:cubicBezTo>
                    <a:pt x="22873" y="1899"/>
                    <a:pt x="23006" y="1891"/>
                    <a:pt x="23126" y="1876"/>
                  </a:cubicBezTo>
                  <a:cubicBezTo>
                    <a:pt x="23397" y="1836"/>
                    <a:pt x="23657" y="1795"/>
                    <a:pt x="23931" y="1795"/>
                  </a:cubicBezTo>
                  <a:cubicBezTo>
                    <a:pt x="24011" y="1795"/>
                    <a:pt x="24092" y="1798"/>
                    <a:pt x="24175" y="1806"/>
                  </a:cubicBezTo>
                  <a:cubicBezTo>
                    <a:pt x="24386" y="1820"/>
                    <a:pt x="24597" y="1868"/>
                    <a:pt x="24808" y="1868"/>
                  </a:cubicBezTo>
                  <a:cubicBezTo>
                    <a:pt x="24859" y="1868"/>
                    <a:pt x="24910" y="1866"/>
                    <a:pt x="24961" y="1859"/>
                  </a:cubicBezTo>
                  <a:cubicBezTo>
                    <a:pt x="25398" y="1824"/>
                    <a:pt x="25748" y="1562"/>
                    <a:pt x="25748" y="1194"/>
                  </a:cubicBezTo>
                  <a:cubicBezTo>
                    <a:pt x="25766" y="478"/>
                    <a:pt x="24507" y="215"/>
                    <a:pt x="23808" y="128"/>
                  </a:cubicBezTo>
                  <a:cubicBezTo>
                    <a:pt x="23780" y="123"/>
                    <a:pt x="23751" y="121"/>
                    <a:pt x="23724" y="121"/>
                  </a:cubicBezTo>
                  <a:cubicBezTo>
                    <a:pt x="23649" y="121"/>
                    <a:pt x="23579" y="137"/>
                    <a:pt x="23528" y="163"/>
                  </a:cubicBezTo>
                  <a:cubicBezTo>
                    <a:pt x="23230" y="82"/>
                    <a:pt x="22932" y="1"/>
                    <a:pt x="22610" y="1"/>
                  </a:cubicBezTo>
                  <a:close/>
                  <a:moveTo>
                    <a:pt x="18849" y="1627"/>
                  </a:moveTo>
                  <a:cubicBezTo>
                    <a:pt x="18778" y="1627"/>
                    <a:pt x="18708" y="1658"/>
                    <a:pt x="18651" y="1701"/>
                  </a:cubicBezTo>
                  <a:cubicBezTo>
                    <a:pt x="18546" y="1736"/>
                    <a:pt x="18458" y="1841"/>
                    <a:pt x="18458" y="1946"/>
                  </a:cubicBezTo>
                  <a:cubicBezTo>
                    <a:pt x="18458" y="2068"/>
                    <a:pt x="18546" y="2156"/>
                    <a:pt x="18668" y="2208"/>
                  </a:cubicBezTo>
                  <a:cubicBezTo>
                    <a:pt x="18738" y="2243"/>
                    <a:pt x="18808" y="2261"/>
                    <a:pt x="18913" y="2278"/>
                  </a:cubicBezTo>
                  <a:cubicBezTo>
                    <a:pt x="19053" y="2278"/>
                    <a:pt x="19193" y="2278"/>
                    <a:pt x="19350" y="2243"/>
                  </a:cubicBezTo>
                  <a:cubicBezTo>
                    <a:pt x="19542" y="2208"/>
                    <a:pt x="19682" y="2034"/>
                    <a:pt x="19612" y="1859"/>
                  </a:cubicBezTo>
                  <a:cubicBezTo>
                    <a:pt x="19560" y="1719"/>
                    <a:pt x="19420" y="1649"/>
                    <a:pt x="19228" y="1649"/>
                  </a:cubicBezTo>
                  <a:lnTo>
                    <a:pt x="19228" y="1631"/>
                  </a:lnTo>
                  <a:cubicBezTo>
                    <a:pt x="19193" y="1637"/>
                    <a:pt x="19158" y="1639"/>
                    <a:pt x="19122" y="1639"/>
                  </a:cubicBezTo>
                  <a:cubicBezTo>
                    <a:pt x="19051" y="1639"/>
                    <a:pt x="18977" y="1631"/>
                    <a:pt x="18895" y="1631"/>
                  </a:cubicBezTo>
                  <a:cubicBezTo>
                    <a:pt x="18880" y="1628"/>
                    <a:pt x="18864" y="1627"/>
                    <a:pt x="18849" y="1627"/>
                  </a:cubicBezTo>
                  <a:close/>
                  <a:moveTo>
                    <a:pt x="41901" y="1509"/>
                  </a:moveTo>
                  <a:cubicBezTo>
                    <a:pt x="41726" y="1527"/>
                    <a:pt x="41586" y="1544"/>
                    <a:pt x="41411" y="1579"/>
                  </a:cubicBezTo>
                  <a:cubicBezTo>
                    <a:pt x="41376" y="1579"/>
                    <a:pt x="41341" y="1596"/>
                    <a:pt x="41324" y="1614"/>
                  </a:cubicBezTo>
                  <a:cubicBezTo>
                    <a:pt x="41202" y="1614"/>
                    <a:pt x="41097" y="1614"/>
                    <a:pt x="40992" y="1631"/>
                  </a:cubicBezTo>
                  <a:cubicBezTo>
                    <a:pt x="40852" y="1649"/>
                    <a:pt x="40712" y="1701"/>
                    <a:pt x="40625" y="1789"/>
                  </a:cubicBezTo>
                  <a:cubicBezTo>
                    <a:pt x="40572" y="1789"/>
                    <a:pt x="40520" y="1771"/>
                    <a:pt x="40467" y="1771"/>
                  </a:cubicBezTo>
                  <a:cubicBezTo>
                    <a:pt x="40455" y="1770"/>
                    <a:pt x="40443" y="1770"/>
                    <a:pt x="40431" y="1770"/>
                  </a:cubicBezTo>
                  <a:cubicBezTo>
                    <a:pt x="39989" y="1770"/>
                    <a:pt x="39885" y="2385"/>
                    <a:pt x="40345" y="2436"/>
                  </a:cubicBezTo>
                  <a:cubicBezTo>
                    <a:pt x="40485" y="2453"/>
                    <a:pt x="40607" y="2453"/>
                    <a:pt x="40730" y="2471"/>
                  </a:cubicBezTo>
                  <a:cubicBezTo>
                    <a:pt x="40765" y="2476"/>
                    <a:pt x="40801" y="2479"/>
                    <a:pt x="40837" y="2479"/>
                  </a:cubicBezTo>
                  <a:cubicBezTo>
                    <a:pt x="41012" y="2479"/>
                    <a:pt x="41178" y="2409"/>
                    <a:pt x="41237" y="2278"/>
                  </a:cubicBezTo>
                  <a:lnTo>
                    <a:pt x="41254" y="2278"/>
                  </a:lnTo>
                  <a:cubicBezTo>
                    <a:pt x="41265" y="2282"/>
                    <a:pt x="41278" y="2283"/>
                    <a:pt x="41293" y="2283"/>
                  </a:cubicBezTo>
                  <a:cubicBezTo>
                    <a:pt x="41353" y="2283"/>
                    <a:pt x="41443" y="2261"/>
                    <a:pt x="41499" y="2261"/>
                  </a:cubicBezTo>
                  <a:cubicBezTo>
                    <a:pt x="41639" y="2261"/>
                    <a:pt x="41761" y="2243"/>
                    <a:pt x="41901" y="2208"/>
                  </a:cubicBezTo>
                  <a:cubicBezTo>
                    <a:pt x="41918" y="2208"/>
                    <a:pt x="41936" y="2208"/>
                    <a:pt x="41953" y="2191"/>
                  </a:cubicBezTo>
                  <a:cubicBezTo>
                    <a:pt x="42041" y="2191"/>
                    <a:pt x="42111" y="2191"/>
                    <a:pt x="42181" y="2156"/>
                  </a:cubicBezTo>
                  <a:cubicBezTo>
                    <a:pt x="42443" y="2016"/>
                    <a:pt x="42425" y="1736"/>
                    <a:pt x="42198" y="1614"/>
                  </a:cubicBezTo>
                  <a:lnTo>
                    <a:pt x="42216" y="1614"/>
                  </a:lnTo>
                  <a:cubicBezTo>
                    <a:pt x="42128" y="1544"/>
                    <a:pt x="42023" y="1509"/>
                    <a:pt x="41901" y="1509"/>
                  </a:cubicBezTo>
                  <a:close/>
                  <a:moveTo>
                    <a:pt x="35546" y="1173"/>
                  </a:moveTo>
                  <a:cubicBezTo>
                    <a:pt x="34952" y="1173"/>
                    <a:pt x="34295" y="1268"/>
                    <a:pt x="33908" y="1268"/>
                  </a:cubicBezTo>
                  <a:cubicBezTo>
                    <a:pt x="33865" y="1268"/>
                    <a:pt x="33825" y="1267"/>
                    <a:pt x="33790" y="1264"/>
                  </a:cubicBezTo>
                  <a:cubicBezTo>
                    <a:pt x="33720" y="1264"/>
                    <a:pt x="33667" y="1264"/>
                    <a:pt x="33615" y="1282"/>
                  </a:cubicBezTo>
                  <a:cubicBezTo>
                    <a:pt x="33274" y="1258"/>
                    <a:pt x="32828" y="1221"/>
                    <a:pt x="32402" y="1221"/>
                  </a:cubicBezTo>
                  <a:cubicBezTo>
                    <a:pt x="31561" y="1221"/>
                    <a:pt x="30796" y="1366"/>
                    <a:pt x="31062" y="2051"/>
                  </a:cubicBezTo>
                  <a:cubicBezTo>
                    <a:pt x="31278" y="2583"/>
                    <a:pt x="32284" y="2693"/>
                    <a:pt x="33101" y="2693"/>
                  </a:cubicBezTo>
                  <a:cubicBezTo>
                    <a:pt x="33410" y="2693"/>
                    <a:pt x="33693" y="2677"/>
                    <a:pt x="33894" y="2663"/>
                  </a:cubicBezTo>
                  <a:cubicBezTo>
                    <a:pt x="34559" y="2610"/>
                    <a:pt x="36884" y="2593"/>
                    <a:pt x="36831" y="1789"/>
                  </a:cubicBezTo>
                  <a:cubicBezTo>
                    <a:pt x="36788" y="1291"/>
                    <a:pt x="36206" y="1173"/>
                    <a:pt x="35546" y="1173"/>
                  </a:cubicBezTo>
                  <a:close/>
                  <a:moveTo>
                    <a:pt x="11718" y="1445"/>
                  </a:moveTo>
                  <a:cubicBezTo>
                    <a:pt x="11232" y="1445"/>
                    <a:pt x="10722" y="1510"/>
                    <a:pt x="10295" y="1649"/>
                  </a:cubicBezTo>
                  <a:cubicBezTo>
                    <a:pt x="9770" y="1824"/>
                    <a:pt x="9333" y="2313"/>
                    <a:pt x="9893" y="2663"/>
                  </a:cubicBezTo>
                  <a:cubicBezTo>
                    <a:pt x="10110" y="2805"/>
                    <a:pt x="10405" y="2855"/>
                    <a:pt x="10710" y="2855"/>
                  </a:cubicBezTo>
                  <a:cubicBezTo>
                    <a:pt x="11041" y="2855"/>
                    <a:pt x="11385" y="2796"/>
                    <a:pt x="11658" y="2733"/>
                  </a:cubicBezTo>
                  <a:cubicBezTo>
                    <a:pt x="12130" y="2645"/>
                    <a:pt x="12934" y="2418"/>
                    <a:pt x="13022" y="1964"/>
                  </a:cubicBezTo>
                  <a:cubicBezTo>
                    <a:pt x="13039" y="1824"/>
                    <a:pt x="13004" y="1701"/>
                    <a:pt x="12847" y="1614"/>
                  </a:cubicBezTo>
                  <a:cubicBezTo>
                    <a:pt x="12690" y="1562"/>
                    <a:pt x="12567" y="1544"/>
                    <a:pt x="12427" y="1544"/>
                  </a:cubicBezTo>
                  <a:cubicBezTo>
                    <a:pt x="12375" y="1509"/>
                    <a:pt x="12322" y="1492"/>
                    <a:pt x="12270" y="1474"/>
                  </a:cubicBezTo>
                  <a:cubicBezTo>
                    <a:pt x="12094" y="1455"/>
                    <a:pt x="11908" y="1445"/>
                    <a:pt x="11718" y="1445"/>
                  </a:cubicBezTo>
                  <a:close/>
                  <a:moveTo>
                    <a:pt x="45537" y="2873"/>
                  </a:moveTo>
                  <a:cubicBezTo>
                    <a:pt x="45694" y="2908"/>
                    <a:pt x="45852" y="2925"/>
                    <a:pt x="46009" y="2978"/>
                  </a:cubicBezTo>
                  <a:cubicBezTo>
                    <a:pt x="45869" y="2978"/>
                    <a:pt x="45747" y="2960"/>
                    <a:pt x="45624" y="2960"/>
                  </a:cubicBezTo>
                  <a:cubicBezTo>
                    <a:pt x="45572" y="2943"/>
                    <a:pt x="45502" y="2943"/>
                    <a:pt x="45450" y="2925"/>
                  </a:cubicBezTo>
                  <a:cubicBezTo>
                    <a:pt x="45485" y="2908"/>
                    <a:pt x="45520" y="2890"/>
                    <a:pt x="45537" y="2873"/>
                  </a:cubicBezTo>
                  <a:close/>
                  <a:moveTo>
                    <a:pt x="208" y="3117"/>
                  </a:moveTo>
                  <a:cubicBezTo>
                    <a:pt x="204" y="3120"/>
                    <a:pt x="200" y="3122"/>
                    <a:pt x="197" y="3125"/>
                  </a:cubicBezTo>
                  <a:lnTo>
                    <a:pt x="197" y="3125"/>
                  </a:lnTo>
                  <a:cubicBezTo>
                    <a:pt x="200" y="3122"/>
                    <a:pt x="204" y="3120"/>
                    <a:pt x="208" y="3117"/>
                  </a:cubicBezTo>
                  <a:close/>
                  <a:moveTo>
                    <a:pt x="38097" y="2513"/>
                  </a:moveTo>
                  <a:cubicBezTo>
                    <a:pt x="38060" y="2513"/>
                    <a:pt x="38023" y="2516"/>
                    <a:pt x="37985" y="2523"/>
                  </a:cubicBezTo>
                  <a:lnTo>
                    <a:pt x="37828" y="2523"/>
                  </a:lnTo>
                  <a:cubicBezTo>
                    <a:pt x="37775" y="2523"/>
                    <a:pt x="37740" y="2540"/>
                    <a:pt x="37688" y="2558"/>
                  </a:cubicBezTo>
                  <a:lnTo>
                    <a:pt x="37618" y="2558"/>
                  </a:lnTo>
                  <a:cubicBezTo>
                    <a:pt x="37408" y="2558"/>
                    <a:pt x="37198" y="2698"/>
                    <a:pt x="37198" y="2873"/>
                  </a:cubicBezTo>
                  <a:cubicBezTo>
                    <a:pt x="37216" y="3047"/>
                    <a:pt x="37391" y="3205"/>
                    <a:pt x="37618" y="3205"/>
                  </a:cubicBezTo>
                  <a:cubicBezTo>
                    <a:pt x="37863" y="3205"/>
                    <a:pt x="38072" y="3187"/>
                    <a:pt x="38282" y="3082"/>
                  </a:cubicBezTo>
                  <a:cubicBezTo>
                    <a:pt x="38457" y="3012"/>
                    <a:pt x="38527" y="2838"/>
                    <a:pt x="38457" y="2698"/>
                  </a:cubicBezTo>
                  <a:cubicBezTo>
                    <a:pt x="38387" y="2571"/>
                    <a:pt x="38249" y="2513"/>
                    <a:pt x="38097" y="2513"/>
                  </a:cubicBezTo>
                  <a:close/>
                  <a:moveTo>
                    <a:pt x="4691" y="2379"/>
                  </a:moveTo>
                  <a:cubicBezTo>
                    <a:pt x="4666" y="2379"/>
                    <a:pt x="4640" y="2380"/>
                    <a:pt x="4613" y="2383"/>
                  </a:cubicBezTo>
                  <a:cubicBezTo>
                    <a:pt x="4473" y="2383"/>
                    <a:pt x="4368" y="2418"/>
                    <a:pt x="4299" y="2488"/>
                  </a:cubicBezTo>
                  <a:cubicBezTo>
                    <a:pt x="4054" y="2506"/>
                    <a:pt x="3809" y="2558"/>
                    <a:pt x="3564" y="2645"/>
                  </a:cubicBezTo>
                  <a:cubicBezTo>
                    <a:pt x="3267" y="2750"/>
                    <a:pt x="3320" y="3100"/>
                    <a:pt x="3564" y="3222"/>
                  </a:cubicBezTo>
                  <a:cubicBezTo>
                    <a:pt x="3807" y="3328"/>
                    <a:pt x="4108" y="3388"/>
                    <a:pt x="4406" y="3388"/>
                  </a:cubicBezTo>
                  <a:cubicBezTo>
                    <a:pt x="4795" y="3388"/>
                    <a:pt x="5179" y="3285"/>
                    <a:pt x="5417" y="3047"/>
                  </a:cubicBezTo>
                  <a:cubicBezTo>
                    <a:pt x="5557" y="2908"/>
                    <a:pt x="5610" y="2628"/>
                    <a:pt x="5330" y="2540"/>
                  </a:cubicBezTo>
                  <a:cubicBezTo>
                    <a:pt x="5225" y="2506"/>
                    <a:pt x="5120" y="2471"/>
                    <a:pt x="5015" y="2471"/>
                  </a:cubicBezTo>
                  <a:cubicBezTo>
                    <a:pt x="4914" y="2413"/>
                    <a:pt x="4812" y="2379"/>
                    <a:pt x="4691" y="2379"/>
                  </a:cubicBezTo>
                  <a:close/>
                  <a:moveTo>
                    <a:pt x="732" y="2978"/>
                  </a:moveTo>
                  <a:lnTo>
                    <a:pt x="732" y="2995"/>
                  </a:lnTo>
                  <a:cubicBezTo>
                    <a:pt x="705" y="2984"/>
                    <a:pt x="676" y="2980"/>
                    <a:pt x="646" y="2980"/>
                  </a:cubicBezTo>
                  <a:cubicBezTo>
                    <a:pt x="580" y="2980"/>
                    <a:pt x="507" y="3000"/>
                    <a:pt x="435" y="3012"/>
                  </a:cubicBezTo>
                  <a:cubicBezTo>
                    <a:pt x="348" y="3012"/>
                    <a:pt x="278" y="3065"/>
                    <a:pt x="208" y="3117"/>
                  </a:cubicBezTo>
                  <a:cubicBezTo>
                    <a:pt x="208" y="3117"/>
                    <a:pt x="208" y="3117"/>
                    <a:pt x="208" y="3117"/>
                  </a:cubicBezTo>
                  <a:lnTo>
                    <a:pt x="208" y="3117"/>
                  </a:lnTo>
                  <a:cubicBezTo>
                    <a:pt x="161" y="3141"/>
                    <a:pt x="145" y="3150"/>
                    <a:pt x="148" y="3150"/>
                  </a:cubicBezTo>
                  <a:cubicBezTo>
                    <a:pt x="150" y="3150"/>
                    <a:pt x="172" y="3140"/>
                    <a:pt x="197" y="3125"/>
                  </a:cubicBezTo>
                  <a:lnTo>
                    <a:pt x="197" y="3125"/>
                  </a:lnTo>
                  <a:cubicBezTo>
                    <a:pt x="64" y="3212"/>
                    <a:pt x="0" y="3348"/>
                    <a:pt x="68" y="3484"/>
                  </a:cubicBezTo>
                  <a:cubicBezTo>
                    <a:pt x="120" y="3572"/>
                    <a:pt x="225" y="3624"/>
                    <a:pt x="330" y="3642"/>
                  </a:cubicBezTo>
                  <a:lnTo>
                    <a:pt x="557" y="3642"/>
                  </a:lnTo>
                  <a:cubicBezTo>
                    <a:pt x="592" y="3642"/>
                    <a:pt x="610" y="3624"/>
                    <a:pt x="645" y="3624"/>
                  </a:cubicBezTo>
                  <a:cubicBezTo>
                    <a:pt x="697" y="3607"/>
                    <a:pt x="750" y="3607"/>
                    <a:pt x="732" y="3607"/>
                  </a:cubicBezTo>
                  <a:cubicBezTo>
                    <a:pt x="837" y="3589"/>
                    <a:pt x="925" y="3537"/>
                    <a:pt x="977" y="3449"/>
                  </a:cubicBezTo>
                  <a:cubicBezTo>
                    <a:pt x="1099" y="3275"/>
                    <a:pt x="995" y="3047"/>
                    <a:pt x="732" y="2978"/>
                  </a:cubicBezTo>
                  <a:close/>
                  <a:moveTo>
                    <a:pt x="45509" y="2256"/>
                  </a:moveTo>
                  <a:cubicBezTo>
                    <a:pt x="45413" y="2256"/>
                    <a:pt x="45329" y="2288"/>
                    <a:pt x="45257" y="2331"/>
                  </a:cubicBezTo>
                  <a:cubicBezTo>
                    <a:pt x="45234" y="2326"/>
                    <a:pt x="45210" y="2324"/>
                    <a:pt x="45187" y="2324"/>
                  </a:cubicBezTo>
                  <a:cubicBezTo>
                    <a:pt x="45122" y="2324"/>
                    <a:pt x="45054" y="2340"/>
                    <a:pt x="44978" y="2366"/>
                  </a:cubicBezTo>
                  <a:cubicBezTo>
                    <a:pt x="44645" y="2471"/>
                    <a:pt x="44453" y="2715"/>
                    <a:pt x="44191" y="2890"/>
                  </a:cubicBezTo>
                  <a:cubicBezTo>
                    <a:pt x="43964" y="3065"/>
                    <a:pt x="44051" y="3432"/>
                    <a:pt x="44383" y="3484"/>
                  </a:cubicBezTo>
                  <a:cubicBezTo>
                    <a:pt x="44794" y="3540"/>
                    <a:pt x="45434" y="3676"/>
                    <a:pt x="46010" y="3676"/>
                  </a:cubicBezTo>
                  <a:cubicBezTo>
                    <a:pt x="46513" y="3676"/>
                    <a:pt x="46968" y="3573"/>
                    <a:pt x="47180" y="3222"/>
                  </a:cubicBezTo>
                  <a:cubicBezTo>
                    <a:pt x="47600" y="2523"/>
                    <a:pt x="46114" y="2348"/>
                    <a:pt x="45572" y="2261"/>
                  </a:cubicBezTo>
                  <a:cubicBezTo>
                    <a:pt x="45550" y="2258"/>
                    <a:pt x="45529" y="2256"/>
                    <a:pt x="45509" y="2256"/>
                  </a:cubicBezTo>
                  <a:close/>
                  <a:moveTo>
                    <a:pt x="25684" y="3314"/>
                  </a:moveTo>
                  <a:cubicBezTo>
                    <a:pt x="25450" y="3314"/>
                    <a:pt x="25217" y="3343"/>
                    <a:pt x="25014" y="3397"/>
                  </a:cubicBezTo>
                  <a:cubicBezTo>
                    <a:pt x="24961" y="3380"/>
                    <a:pt x="24892" y="3362"/>
                    <a:pt x="24822" y="3362"/>
                  </a:cubicBezTo>
                  <a:cubicBezTo>
                    <a:pt x="24763" y="3359"/>
                    <a:pt x="24706" y="3358"/>
                    <a:pt x="24648" y="3358"/>
                  </a:cubicBezTo>
                  <a:cubicBezTo>
                    <a:pt x="24361" y="3358"/>
                    <a:pt x="24084" y="3394"/>
                    <a:pt x="23808" y="3467"/>
                  </a:cubicBezTo>
                  <a:cubicBezTo>
                    <a:pt x="23406" y="3572"/>
                    <a:pt x="23406" y="4009"/>
                    <a:pt x="23808" y="4131"/>
                  </a:cubicBezTo>
                  <a:cubicBezTo>
                    <a:pt x="24326" y="4258"/>
                    <a:pt x="24941" y="4328"/>
                    <a:pt x="25544" y="4328"/>
                  </a:cubicBezTo>
                  <a:cubicBezTo>
                    <a:pt x="25936" y="4328"/>
                    <a:pt x="26323" y="4298"/>
                    <a:pt x="26675" y="4236"/>
                  </a:cubicBezTo>
                  <a:cubicBezTo>
                    <a:pt x="27007" y="4166"/>
                    <a:pt x="27042" y="3852"/>
                    <a:pt x="26849" y="3677"/>
                  </a:cubicBezTo>
                  <a:cubicBezTo>
                    <a:pt x="26596" y="3423"/>
                    <a:pt x="26138" y="3314"/>
                    <a:pt x="25684" y="3314"/>
                  </a:cubicBezTo>
                  <a:close/>
                  <a:moveTo>
                    <a:pt x="18912" y="6183"/>
                  </a:moveTo>
                  <a:cubicBezTo>
                    <a:pt x="18840" y="6183"/>
                    <a:pt x="18763" y="6202"/>
                    <a:pt x="18686" y="6246"/>
                  </a:cubicBezTo>
                  <a:cubicBezTo>
                    <a:pt x="18633" y="6281"/>
                    <a:pt x="18581" y="6299"/>
                    <a:pt x="18511" y="6316"/>
                  </a:cubicBezTo>
                  <a:cubicBezTo>
                    <a:pt x="17959" y="6316"/>
                    <a:pt x="17952" y="6981"/>
                    <a:pt x="18490" y="6981"/>
                  </a:cubicBezTo>
                  <a:cubicBezTo>
                    <a:pt x="18497" y="6981"/>
                    <a:pt x="18504" y="6981"/>
                    <a:pt x="18511" y="6981"/>
                  </a:cubicBezTo>
                  <a:cubicBezTo>
                    <a:pt x="18881" y="6981"/>
                    <a:pt x="19300" y="7071"/>
                    <a:pt x="19695" y="7071"/>
                  </a:cubicBezTo>
                  <a:cubicBezTo>
                    <a:pt x="19972" y="7071"/>
                    <a:pt x="20238" y="7027"/>
                    <a:pt x="20469" y="6876"/>
                  </a:cubicBezTo>
                  <a:cubicBezTo>
                    <a:pt x="20661" y="6736"/>
                    <a:pt x="20591" y="6474"/>
                    <a:pt x="20381" y="6369"/>
                  </a:cubicBezTo>
                  <a:cubicBezTo>
                    <a:pt x="20179" y="6282"/>
                    <a:pt x="19967" y="6243"/>
                    <a:pt x="19752" y="6243"/>
                  </a:cubicBezTo>
                  <a:cubicBezTo>
                    <a:pt x="19577" y="6243"/>
                    <a:pt x="19400" y="6269"/>
                    <a:pt x="19228" y="6316"/>
                  </a:cubicBezTo>
                  <a:cubicBezTo>
                    <a:pt x="19150" y="6239"/>
                    <a:pt x="19038" y="6183"/>
                    <a:pt x="18912" y="6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046550" y="2015675"/>
            <a:ext cx="3298500" cy="18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4798943" y="2015675"/>
            <a:ext cx="3298500" cy="18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6641343" y="4679570"/>
            <a:ext cx="1584157" cy="686214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-443167" flipH="1">
            <a:off x="5748253" y="4633304"/>
            <a:ext cx="1745817" cy="778726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-226225" y="-323974"/>
            <a:ext cx="2259200" cy="768999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-245385" y="4490650"/>
            <a:ext cx="2297520" cy="943594"/>
            <a:chOff x="8097150" y="670288"/>
            <a:chExt cx="1148990" cy="471891"/>
          </a:xfrm>
        </p:grpSpPr>
        <p:sp>
          <p:nvSpPr>
            <p:cNvPr id="39" name="Google Shape;39;p5"/>
            <p:cNvSpPr/>
            <p:nvPr/>
          </p:nvSpPr>
          <p:spPr>
            <a:xfrm>
              <a:off x="8097150" y="670288"/>
              <a:ext cx="1148990" cy="373523"/>
            </a:xfrm>
            <a:custGeom>
              <a:avLst/>
              <a:gdLst/>
              <a:ahLst/>
              <a:cxnLst/>
              <a:rect l="l" t="t" r="r" b="b"/>
              <a:pathLst>
                <a:path w="53861" h="11771" extrusionOk="0">
                  <a:moveTo>
                    <a:pt x="32308" y="1"/>
                  </a:moveTo>
                  <a:cubicBezTo>
                    <a:pt x="28057" y="1"/>
                    <a:pt x="24664" y="2252"/>
                    <a:pt x="21240" y="3939"/>
                  </a:cubicBezTo>
                  <a:cubicBezTo>
                    <a:pt x="19440" y="4813"/>
                    <a:pt x="17464" y="5687"/>
                    <a:pt x="15349" y="6019"/>
                  </a:cubicBezTo>
                  <a:cubicBezTo>
                    <a:pt x="13828" y="6247"/>
                    <a:pt x="12237" y="6229"/>
                    <a:pt x="10682" y="6282"/>
                  </a:cubicBezTo>
                  <a:cubicBezTo>
                    <a:pt x="8689" y="6351"/>
                    <a:pt x="1294" y="7680"/>
                    <a:pt x="140" y="8519"/>
                  </a:cubicBezTo>
                  <a:cubicBezTo>
                    <a:pt x="0" y="8624"/>
                    <a:pt x="0" y="8764"/>
                    <a:pt x="70" y="8886"/>
                  </a:cubicBezTo>
                  <a:cubicBezTo>
                    <a:pt x="1172" y="10687"/>
                    <a:pt x="3969" y="11299"/>
                    <a:pt x="6329" y="11561"/>
                  </a:cubicBezTo>
                  <a:cubicBezTo>
                    <a:pt x="7701" y="11711"/>
                    <a:pt x="9084" y="11770"/>
                    <a:pt x="10469" y="11770"/>
                  </a:cubicBezTo>
                  <a:cubicBezTo>
                    <a:pt x="12472" y="11770"/>
                    <a:pt x="14476" y="11646"/>
                    <a:pt x="16450" y="11491"/>
                  </a:cubicBezTo>
                  <a:cubicBezTo>
                    <a:pt x="19300" y="11281"/>
                    <a:pt x="22132" y="10914"/>
                    <a:pt x="24964" y="10687"/>
                  </a:cubicBezTo>
                  <a:cubicBezTo>
                    <a:pt x="27122" y="10521"/>
                    <a:pt x="29291" y="10432"/>
                    <a:pt x="31460" y="10432"/>
                  </a:cubicBezTo>
                  <a:cubicBezTo>
                    <a:pt x="34546" y="10432"/>
                    <a:pt x="37631" y="10611"/>
                    <a:pt x="40679" y="11001"/>
                  </a:cubicBezTo>
                  <a:cubicBezTo>
                    <a:pt x="42018" y="11172"/>
                    <a:pt x="43373" y="11303"/>
                    <a:pt x="44729" y="11303"/>
                  </a:cubicBezTo>
                  <a:cubicBezTo>
                    <a:pt x="45729" y="11303"/>
                    <a:pt x="46730" y="11232"/>
                    <a:pt x="47724" y="11054"/>
                  </a:cubicBezTo>
                  <a:cubicBezTo>
                    <a:pt x="50137" y="10634"/>
                    <a:pt x="52165" y="9568"/>
                    <a:pt x="53721" y="8135"/>
                  </a:cubicBezTo>
                  <a:cubicBezTo>
                    <a:pt x="53860" y="7995"/>
                    <a:pt x="53860" y="7855"/>
                    <a:pt x="53721" y="7715"/>
                  </a:cubicBezTo>
                  <a:cubicBezTo>
                    <a:pt x="51413" y="5565"/>
                    <a:pt x="47480" y="4708"/>
                    <a:pt x="44246" y="3677"/>
                  </a:cubicBezTo>
                  <a:cubicBezTo>
                    <a:pt x="42463" y="3117"/>
                    <a:pt x="40854" y="2418"/>
                    <a:pt x="39211" y="1684"/>
                  </a:cubicBezTo>
                  <a:cubicBezTo>
                    <a:pt x="37323" y="827"/>
                    <a:pt x="35243" y="163"/>
                    <a:pt x="33040" y="23"/>
                  </a:cubicBezTo>
                  <a:cubicBezTo>
                    <a:pt x="32793" y="8"/>
                    <a:pt x="32549" y="1"/>
                    <a:pt x="32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flipH="1">
              <a:off x="8428905" y="768653"/>
              <a:ext cx="714595" cy="373525"/>
            </a:xfrm>
            <a:custGeom>
              <a:avLst/>
              <a:gdLst/>
              <a:ahLst/>
              <a:cxnLst/>
              <a:rect l="l" t="t" r="r" b="b"/>
              <a:pathLst>
                <a:path w="47600" h="7072" extrusionOk="0">
                  <a:moveTo>
                    <a:pt x="40782" y="583"/>
                  </a:moveTo>
                  <a:cubicBezTo>
                    <a:pt x="40765" y="583"/>
                    <a:pt x="40765" y="586"/>
                    <a:pt x="40765" y="600"/>
                  </a:cubicBezTo>
                  <a:cubicBezTo>
                    <a:pt x="40765" y="600"/>
                    <a:pt x="40765" y="600"/>
                    <a:pt x="40782" y="583"/>
                  </a:cubicBezTo>
                  <a:close/>
                  <a:moveTo>
                    <a:pt x="44085" y="362"/>
                  </a:moveTo>
                  <a:cubicBezTo>
                    <a:pt x="44033" y="362"/>
                    <a:pt x="43981" y="365"/>
                    <a:pt x="43929" y="373"/>
                  </a:cubicBezTo>
                  <a:cubicBezTo>
                    <a:pt x="43719" y="390"/>
                    <a:pt x="43509" y="443"/>
                    <a:pt x="43299" y="460"/>
                  </a:cubicBezTo>
                  <a:cubicBezTo>
                    <a:pt x="42893" y="511"/>
                    <a:pt x="42962" y="1039"/>
                    <a:pt x="43350" y="1039"/>
                  </a:cubicBezTo>
                  <a:cubicBezTo>
                    <a:pt x="43362" y="1039"/>
                    <a:pt x="43374" y="1038"/>
                    <a:pt x="43387" y="1037"/>
                  </a:cubicBezTo>
                  <a:cubicBezTo>
                    <a:pt x="43544" y="1037"/>
                    <a:pt x="43719" y="1002"/>
                    <a:pt x="43894" y="1002"/>
                  </a:cubicBezTo>
                  <a:cubicBezTo>
                    <a:pt x="43964" y="1072"/>
                    <a:pt x="44086" y="1124"/>
                    <a:pt x="44226" y="1124"/>
                  </a:cubicBezTo>
                  <a:cubicBezTo>
                    <a:pt x="44251" y="1128"/>
                    <a:pt x="44276" y="1129"/>
                    <a:pt x="44301" y="1129"/>
                  </a:cubicBezTo>
                  <a:cubicBezTo>
                    <a:pt x="44420" y="1129"/>
                    <a:pt x="44542" y="1098"/>
                    <a:pt x="44628" y="1055"/>
                  </a:cubicBezTo>
                  <a:cubicBezTo>
                    <a:pt x="44873" y="915"/>
                    <a:pt x="44943" y="600"/>
                    <a:pt x="44628" y="478"/>
                  </a:cubicBezTo>
                  <a:cubicBezTo>
                    <a:pt x="44463" y="409"/>
                    <a:pt x="44276" y="362"/>
                    <a:pt x="44085" y="362"/>
                  </a:cubicBezTo>
                  <a:close/>
                  <a:moveTo>
                    <a:pt x="41219" y="530"/>
                  </a:moveTo>
                  <a:cubicBezTo>
                    <a:pt x="41167" y="530"/>
                    <a:pt x="41097" y="530"/>
                    <a:pt x="41044" y="548"/>
                  </a:cubicBezTo>
                  <a:cubicBezTo>
                    <a:pt x="41009" y="565"/>
                    <a:pt x="40957" y="565"/>
                    <a:pt x="40922" y="565"/>
                  </a:cubicBezTo>
                  <a:cubicBezTo>
                    <a:pt x="40869" y="565"/>
                    <a:pt x="40835" y="565"/>
                    <a:pt x="40782" y="583"/>
                  </a:cubicBezTo>
                  <a:cubicBezTo>
                    <a:pt x="40782" y="583"/>
                    <a:pt x="40782" y="583"/>
                    <a:pt x="40782" y="583"/>
                  </a:cubicBezTo>
                  <a:lnTo>
                    <a:pt x="40782" y="583"/>
                  </a:lnTo>
                  <a:cubicBezTo>
                    <a:pt x="40786" y="583"/>
                    <a:pt x="40792" y="583"/>
                    <a:pt x="40800" y="583"/>
                  </a:cubicBezTo>
                  <a:lnTo>
                    <a:pt x="40835" y="583"/>
                  </a:lnTo>
                  <a:cubicBezTo>
                    <a:pt x="40782" y="600"/>
                    <a:pt x="40765" y="600"/>
                    <a:pt x="40765" y="600"/>
                  </a:cubicBezTo>
                  <a:cubicBezTo>
                    <a:pt x="40625" y="635"/>
                    <a:pt x="40502" y="705"/>
                    <a:pt x="40450" y="827"/>
                  </a:cubicBezTo>
                  <a:cubicBezTo>
                    <a:pt x="40397" y="1002"/>
                    <a:pt x="40520" y="1194"/>
                    <a:pt x="40747" y="1247"/>
                  </a:cubicBezTo>
                  <a:lnTo>
                    <a:pt x="40922" y="1247"/>
                  </a:lnTo>
                  <a:cubicBezTo>
                    <a:pt x="40955" y="1256"/>
                    <a:pt x="40989" y="1261"/>
                    <a:pt x="41023" y="1261"/>
                  </a:cubicBezTo>
                  <a:cubicBezTo>
                    <a:pt x="41117" y="1261"/>
                    <a:pt x="41212" y="1228"/>
                    <a:pt x="41289" y="1177"/>
                  </a:cubicBezTo>
                  <a:cubicBezTo>
                    <a:pt x="41307" y="1177"/>
                    <a:pt x="41307" y="1177"/>
                    <a:pt x="41324" y="1159"/>
                  </a:cubicBezTo>
                  <a:cubicBezTo>
                    <a:pt x="41516" y="1107"/>
                    <a:pt x="41656" y="985"/>
                    <a:pt x="41621" y="810"/>
                  </a:cubicBezTo>
                  <a:cubicBezTo>
                    <a:pt x="41586" y="652"/>
                    <a:pt x="41411" y="530"/>
                    <a:pt x="41219" y="530"/>
                  </a:cubicBezTo>
                  <a:close/>
                  <a:moveTo>
                    <a:pt x="15529" y="834"/>
                  </a:moveTo>
                  <a:cubicBezTo>
                    <a:pt x="15419" y="834"/>
                    <a:pt x="15305" y="849"/>
                    <a:pt x="15189" y="880"/>
                  </a:cubicBezTo>
                  <a:cubicBezTo>
                    <a:pt x="14892" y="950"/>
                    <a:pt x="14857" y="1194"/>
                    <a:pt x="14962" y="1352"/>
                  </a:cubicBezTo>
                  <a:cubicBezTo>
                    <a:pt x="14945" y="1369"/>
                    <a:pt x="14910" y="1404"/>
                    <a:pt x="14892" y="1457"/>
                  </a:cubicBezTo>
                  <a:cubicBezTo>
                    <a:pt x="14808" y="1642"/>
                    <a:pt x="15032" y="1860"/>
                    <a:pt x="15283" y="1860"/>
                  </a:cubicBezTo>
                  <a:cubicBezTo>
                    <a:pt x="15293" y="1860"/>
                    <a:pt x="15302" y="1859"/>
                    <a:pt x="15312" y="1859"/>
                  </a:cubicBezTo>
                  <a:cubicBezTo>
                    <a:pt x="15364" y="1859"/>
                    <a:pt x="15417" y="1859"/>
                    <a:pt x="15469" y="1841"/>
                  </a:cubicBezTo>
                  <a:cubicBezTo>
                    <a:pt x="15504" y="1850"/>
                    <a:pt x="15539" y="1854"/>
                    <a:pt x="15574" y="1854"/>
                  </a:cubicBezTo>
                  <a:cubicBezTo>
                    <a:pt x="15609" y="1854"/>
                    <a:pt x="15644" y="1850"/>
                    <a:pt x="15679" y="1841"/>
                  </a:cubicBezTo>
                  <a:cubicBezTo>
                    <a:pt x="15714" y="1841"/>
                    <a:pt x="15749" y="1824"/>
                    <a:pt x="15784" y="1806"/>
                  </a:cubicBezTo>
                  <a:cubicBezTo>
                    <a:pt x="15854" y="1789"/>
                    <a:pt x="15906" y="1754"/>
                    <a:pt x="15959" y="1719"/>
                  </a:cubicBezTo>
                  <a:lnTo>
                    <a:pt x="15976" y="1719"/>
                  </a:lnTo>
                  <a:cubicBezTo>
                    <a:pt x="16086" y="1763"/>
                    <a:pt x="16202" y="1782"/>
                    <a:pt x="16321" y="1782"/>
                  </a:cubicBezTo>
                  <a:cubicBezTo>
                    <a:pt x="16487" y="1782"/>
                    <a:pt x="16660" y="1745"/>
                    <a:pt x="16833" y="1684"/>
                  </a:cubicBezTo>
                  <a:cubicBezTo>
                    <a:pt x="17187" y="1530"/>
                    <a:pt x="16998" y="1063"/>
                    <a:pt x="16648" y="1063"/>
                  </a:cubicBezTo>
                  <a:cubicBezTo>
                    <a:pt x="16602" y="1063"/>
                    <a:pt x="16552" y="1071"/>
                    <a:pt x="16500" y="1090"/>
                  </a:cubicBezTo>
                  <a:cubicBezTo>
                    <a:pt x="16466" y="1107"/>
                    <a:pt x="16343" y="1142"/>
                    <a:pt x="16343" y="1142"/>
                  </a:cubicBezTo>
                  <a:cubicBezTo>
                    <a:pt x="16326" y="1124"/>
                    <a:pt x="16308" y="1124"/>
                    <a:pt x="16308" y="1124"/>
                  </a:cubicBezTo>
                  <a:lnTo>
                    <a:pt x="16273" y="1107"/>
                  </a:lnTo>
                  <a:cubicBezTo>
                    <a:pt x="16221" y="1072"/>
                    <a:pt x="16168" y="1037"/>
                    <a:pt x="16116" y="1002"/>
                  </a:cubicBezTo>
                  <a:cubicBezTo>
                    <a:pt x="15934" y="888"/>
                    <a:pt x="15737" y="834"/>
                    <a:pt x="15529" y="834"/>
                  </a:cubicBezTo>
                  <a:close/>
                  <a:moveTo>
                    <a:pt x="22610" y="1"/>
                  </a:moveTo>
                  <a:cubicBezTo>
                    <a:pt x="22516" y="1"/>
                    <a:pt x="22420" y="7"/>
                    <a:pt x="22322" y="23"/>
                  </a:cubicBezTo>
                  <a:cubicBezTo>
                    <a:pt x="21832" y="111"/>
                    <a:pt x="21308" y="373"/>
                    <a:pt x="21133" y="775"/>
                  </a:cubicBezTo>
                  <a:cubicBezTo>
                    <a:pt x="20772" y="1602"/>
                    <a:pt x="21873" y="1899"/>
                    <a:pt x="22733" y="1899"/>
                  </a:cubicBezTo>
                  <a:cubicBezTo>
                    <a:pt x="22873" y="1899"/>
                    <a:pt x="23006" y="1891"/>
                    <a:pt x="23126" y="1876"/>
                  </a:cubicBezTo>
                  <a:cubicBezTo>
                    <a:pt x="23397" y="1836"/>
                    <a:pt x="23657" y="1795"/>
                    <a:pt x="23931" y="1795"/>
                  </a:cubicBezTo>
                  <a:cubicBezTo>
                    <a:pt x="24011" y="1795"/>
                    <a:pt x="24092" y="1798"/>
                    <a:pt x="24175" y="1806"/>
                  </a:cubicBezTo>
                  <a:cubicBezTo>
                    <a:pt x="24386" y="1820"/>
                    <a:pt x="24597" y="1868"/>
                    <a:pt x="24808" y="1868"/>
                  </a:cubicBezTo>
                  <a:cubicBezTo>
                    <a:pt x="24859" y="1868"/>
                    <a:pt x="24910" y="1866"/>
                    <a:pt x="24961" y="1859"/>
                  </a:cubicBezTo>
                  <a:cubicBezTo>
                    <a:pt x="25398" y="1824"/>
                    <a:pt x="25748" y="1562"/>
                    <a:pt x="25748" y="1194"/>
                  </a:cubicBezTo>
                  <a:cubicBezTo>
                    <a:pt x="25766" y="478"/>
                    <a:pt x="24507" y="215"/>
                    <a:pt x="23808" y="128"/>
                  </a:cubicBezTo>
                  <a:cubicBezTo>
                    <a:pt x="23780" y="123"/>
                    <a:pt x="23751" y="121"/>
                    <a:pt x="23724" y="121"/>
                  </a:cubicBezTo>
                  <a:cubicBezTo>
                    <a:pt x="23649" y="121"/>
                    <a:pt x="23579" y="137"/>
                    <a:pt x="23528" y="163"/>
                  </a:cubicBezTo>
                  <a:cubicBezTo>
                    <a:pt x="23230" y="82"/>
                    <a:pt x="22932" y="1"/>
                    <a:pt x="22610" y="1"/>
                  </a:cubicBezTo>
                  <a:close/>
                  <a:moveTo>
                    <a:pt x="18849" y="1627"/>
                  </a:moveTo>
                  <a:cubicBezTo>
                    <a:pt x="18778" y="1627"/>
                    <a:pt x="18708" y="1658"/>
                    <a:pt x="18651" y="1701"/>
                  </a:cubicBezTo>
                  <a:cubicBezTo>
                    <a:pt x="18546" y="1736"/>
                    <a:pt x="18458" y="1841"/>
                    <a:pt x="18458" y="1946"/>
                  </a:cubicBezTo>
                  <a:cubicBezTo>
                    <a:pt x="18458" y="2068"/>
                    <a:pt x="18546" y="2156"/>
                    <a:pt x="18668" y="2208"/>
                  </a:cubicBezTo>
                  <a:cubicBezTo>
                    <a:pt x="18738" y="2243"/>
                    <a:pt x="18808" y="2261"/>
                    <a:pt x="18913" y="2278"/>
                  </a:cubicBezTo>
                  <a:cubicBezTo>
                    <a:pt x="19053" y="2278"/>
                    <a:pt x="19193" y="2278"/>
                    <a:pt x="19350" y="2243"/>
                  </a:cubicBezTo>
                  <a:cubicBezTo>
                    <a:pt x="19542" y="2208"/>
                    <a:pt x="19682" y="2034"/>
                    <a:pt x="19612" y="1859"/>
                  </a:cubicBezTo>
                  <a:cubicBezTo>
                    <a:pt x="19560" y="1719"/>
                    <a:pt x="19420" y="1649"/>
                    <a:pt x="19228" y="1649"/>
                  </a:cubicBezTo>
                  <a:lnTo>
                    <a:pt x="19228" y="1631"/>
                  </a:lnTo>
                  <a:cubicBezTo>
                    <a:pt x="19193" y="1637"/>
                    <a:pt x="19158" y="1639"/>
                    <a:pt x="19122" y="1639"/>
                  </a:cubicBezTo>
                  <a:cubicBezTo>
                    <a:pt x="19051" y="1639"/>
                    <a:pt x="18977" y="1631"/>
                    <a:pt x="18895" y="1631"/>
                  </a:cubicBezTo>
                  <a:cubicBezTo>
                    <a:pt x="18880" y="1628"/>
                    <a:pt x="18864" y="1627"/>
                    <a:pt x="18849" y="1627"/>
                  </a:cubicBezTo>
                  <a:close/>
                  <a:moveTo>
                    <a:pt x="41901" y="1509"/>
                  </a:moveTo>
                  <a:cubicBezTo>
                    <a:pt x="41726" y="1527"/>
                    <a:pt x="41586" y="1544"/>
                    <a:pt x="41411" y="1579"/>
                  </a:cubicBezTo>
                  <a:cubicBezTo>
                    <a:pt x="41376" y="1579"/>
                    <a:pt x="41341" y="1596"/>
                    <a:pt x="41324" y="1614"/>
                  </a:cubicBezTo>
                  <a:cubicBezTo>
                    <a:pt x="41202" y="1614"/>
                    <a:pt x="41097" y="1614"/>
                    <a:pt x="40992" y="1631"/>
                  </a:cubicBezTo>
                  <a:cubicBezTo>
                    <a:pt x="40852" y="1649"/>
                    <a:pt x="40712" y="1701"/>
                    <a:pt x="40625" y="1789"/>
                  </a:cubicBezTo>
                  <a:cubicBezTo>
                    <a:pt x="40572" y="1789"/>
                    <a:pt x="40520" y="1771"/>
                    <a:pt x="40467" y="1771"/>
                  </a:cubicBezTo>
                  <a:cubicBezTo>
                    <a:pt x="40455" y="1770"/>
                    <a:pt x="40443" y="1770"/>
                    <a:pt x="40431" y="1770"/>
                  </a:cubicBezTo>
                  <a:cubicBezTo>
                    <a:pt x="39989" y="1770"/>
                    <a:pt x="39885" y="2385"/>
                    <a:pt x="40345" y="2436"/>
                  </a:cubicBezTo>
                  <a:cubicBezTo>
                    <a:pt x="40485" y="2453"/>
                    <a:pt x="40607" y="2453"/>
                    <a:pt x="40730" y="2471"/>
                  </a:cubicBezTo>
                  <a:cubicBezTo>
                    <a:pt x="40765" y="2476"/>
                    <a:pt x="40801" y="2479"/>
                    <a:pt x="40837" y="2479"/>
                  </a:cubicBezTo>
                  <a:cubicBezTo>
                    <a:pt x="41012" y="2479"/>
                    <a:pt x="41178" y="2409"/>
                    <a:pt x="41237" y="2278"/>
                  </a:cubicBezTo>
                  <a:lnTo>
                    <a:pt x="41254" y="2278"/>
                  </a:lnTo>
                  <a:cubicBezTo>
                    <a:pt x="41265" y="2282"/>
                    <a:pt x="41278" y="2283"/>
                    <a:pt x="41293" y="2283"/>
                  </a:cubicBezTo>
                  <a:cubicBezTo>
                    <a:pt x="41353" y="2283"/>
                    <a:pt x="41443" y="2261"/>
                    <a:pt x="41499" y="2261"/>
                  </a:cubicBezTo>
                  <a:cubicBezTo>
                    <a:pt x="41639" y="2261"/>
                    <a:pt x="41761" y="2243"/>
                    <a:pt x="41901" y="2208"/>
                  </a:cubicBezTo>
                  <a:cubicBezTo>
                    <a:pt x="41918" y="2208"/>
                    <a:pt x="41936" y="2208"/>
                    <a:pt x="41953" y="2191"/>
                  </a:cubicBezTo>
                  <a:cubicBezTo>
                    <a:pt x="42041" y="2191"/>
                    <a:pt x="42111" y="2191"/>
                    <a:pt x="42181" y="2156"/>
                  </a:cubicBezTo>
                  <a:cubicBezTo>
                    <a:pt x="42443" y="2016"/>
                    <a:pt x="42425" y="1736"/>
                    <a:pt x="42198" y="1614"/>
                  </a:cubicBezTo>
                  <a:lnTo>
                    <a:pt x="42216" y="1614"/>
                  </a:lnTo>
                  <a:cubicBezTo>
                    <a:pt x="42128" y="1544"/>
                    <a:pt x="42023" y="1509"/>
                    <a:pt x="41901" y="1509"/>
                  </a:cubicBezTo>
                  <a:close/>
                  <a:moveTo>
                    <a:pt x="35546" y="1173"/>
                  </a:moveTo>
                  <a:cubicBezTo>
                    <a:pt x="34952" y="1173"/>
                    <a:pt x="34295" y="1268"/>
                    <a:pt x="33908" y="1268"/>
                  </a:cubicBezTo>
                  <a:cubicBezTo>
                    <a:pt x="33865" y="1268"/>
                    <a:pt x="33825" y="1267"/>
                    <a:pt x="33790" y="1264"/>
                  </a:cubicBezTo>
                  <a:cubicBezTo>
                    <a:pt x="33720" y="1264"/>
                    <a:pt x="33667" y="1264"/>
                    <a:pt x="33615" y="1282"/>
                  </a:cubicBezTo>
                  <a:cubicBezTo>
                    <a:pt x="33274" y="1258"/>
                    <a:pt x="32828" y="1221"/>
                    <a:pt x="32402" y="1221"/>
                  </a:cubicBezTo>
                  <a:cubicBezTo>
                    <a:pt x="31561" y="1221"/>
                    <a:pt x="30796" y="1366"/>
                    <a:pt x="31062" y="2051"/>
                  </a:cubicBezTo>
                  <a:cubicBezTo>
                    <a:pt x="31278" y="2583"/>
                    <a:pt x="32284" y="2693"/>
                    <a:pt x="33101" y="2693"/>
                  </a:cubicBezTo>
                  <a:cubicBezTo>
                    <a:pt x="33410" y="2693"/>
                    <a:pt x="33693" y="2677"/>
                    <a:pt x="33894" y="2663"/>
                  </a:cubicBezTo>
                  <a:cubicBezTo>
                    <a:pt x="34559" y="2610"/>
                    <a:pt x="36884" y="2593"/>
                    <a:pt x="36831" y="1789"/>
                  </a:cubicBezTo>
                  <a:cubicBezTo>
                    <a:pt x="36788" y="1291"/>
                    <a:pt x="36206" y="1173"/>
                    <a:pt x="35546" y="1173"/>
                  </a:cubicBezTo>
                  <a:close/>
                  <a:moveTo>
                    <a:pt x="11718" y="1445"/>
                  </a:moveTo>
                  <a:cubicBezTo>
                    <a:pt x="11232" y="1445"/>
                    <a:pt x="10722" y="1510"/>
                    <a:pt x="10295" y="1649"/>
                  </a:cubicBezTo>
                  <a:cubicBezTo>
                    <a:pt x="9770" y="1824"/>
                    <a:pt x="9333" y="2313"/>
                    <a:pt x="9893" y="2663"/>
                  </a:cubicBezTo>
                  <a:cubicBezTo>
                    <a:pt x="10110" y="2805"/>
                    <a:pt x="10405" y="2855"/>
                    <a:pt x="10710" y="2855"/>
                  </a:cubicBezTo>
                  <a:cubicBezTo>
                    <a:pt x="11041" y="2855"/>
                    <a:pt x="11385" y="2796"/>
                    <a:pt x="11658" y="2733"/>
                  </a:cubicBezTo>
                  <a:cubicBezTo>
                    <a:pt x="12130" y="2645"/>
                    <a:pt x="12934" y="2418"/>
                    <a:pt x="13022" y="1964"/>
                  </a:cubicBezTo>
                  <a:cubicBezTo>
                    <a:pt x="13039" y="1824"/>
                    <a:pt x="13004" y="1701"/>
                    <a:pt x="12847" y="1614"/>
                  </a:cubicBezTo>
                  <a:cubicBezTo>
                    <a:pt x="12690" y="1562"/>
                    <a:pt x="12567" y="1544"/>
                    <a:pt x="12427" y="1544"/>
                  </a:cubicBezTo>
                  <a:cubicBezTo>
                    <a:pt x="12375" y="1509"/>
                    <a:pt x="12322" y="1492"/>
                    <a:pt x="12270" y="1474"/>
                  </a:cubicBezTo>
                  <a:cubicBezTo>
                    <a:pt x="12094" y="1455"/>
                    <a:pt x="11908" y="1445"/>
                    <a:pt x="11718" y="1445"/>
                  </a:cubicBezTo>
                  <a:close/>
                  <a:moveTo>
                    <a:pt x="45537" y="2873"/>
                  </a:moveTo>
                  <a:cubicBezTo>
                    <a:pt x="45694" y="2908"/>
                    <a:pt x="45852" y="2925"/>
                    <a:pt x="46009" y="2978"/>
                  </a:cubicBezTo>
                  <a:cubicBezTo>
                    <a:pt x="45869" y="2978"/>
                    <a:pt x="45747" y="2960"/>
                    <a:pt x="45624" y="2960"/>
                  </a:cubicBezTo>
                  <a:cubicBezTo>
                    <a:pt x="45572" y="2943"/>
                    <a:pt x="45502" y="2943"/>
                    <a:pt x="45450" y="2925"/>
                  </a:cubicBezTo>
                  <a:cubicBezTo>
                    <a:pt x="45485" y="2908"/>
                    <a:pt x="45520" y="2890"/>
                    <a:pt x="45537" y="2873"/>
                  </a:cubicBezTo>
                  <a:close/>
                  <a:moveTo>
                    <a:pt x="208" y="3117"/>
                  </a:moveTo>
                  <a:cubicBezTo>
                    <a:pt x="204" y="3120"/>
                    <a:pt x="200" y="3122"/>
                    <a:pt x="197" y="3125"/>
                  </a:cubicBezTo>
                  <a:lnTo>
                    <a:pt x="197" y="3125"/>
                  </a:lnTo>
                  <a:cubicBezTo>
                    <a:pt x="200" y="3122"/>
                    <a:pt x="204" y="3120"/>
                    <a:pt x="208" y="3117"/>
                  </a:cubicBezTo>
                  <a:close/>
                  <a:moveTo>
                    <a:pt x="38097" y="2513"/>
                  </a:moveTo>
                  <a:cubicBezTo>
                    <a:pt x="38060" y="2513"/>
                    <a:pt x="38023" y="2516"/>
                    <a:pt x="37985" y="2523"/>
                  </a:cubicBezTo>
                  <a:lnTo>
                    <a:pt x="37828" y="2523"/>
                  </a:lnTo>
                  <a:cubicBezTo>
                    <a:pt x="37775" y="2523"/>
                    <a:pt x="37740" y="2540"/>
                    <a:pt x="37688" y="2558"/>
                  </a:cubicBezTo>
                  <a:lnTo>
                    <a:pt x="37618" y="2558"/>
                  </a:lnTo>
                  <a:cubicBezTo>
                    <a:pt x="37408" y="2558"/>
                    <a:pt x="37198" y="2698"/>
                    <a:pt x="37198" y="2873"/>
                  </a:cubicBezTo>
                  <a:cubicBezTo>
                    <a:pt x="37216" y="3047"/>
                    <a:pt x="37391" y="3205"/>
                    <a:pt x="37618" y="3205"/>
                  </a:cubicBezTo>
                  <a:cubicBezTo>
                    <a:pt x="37863" y="3205"/>
                    <a:pt x="38072" y="3187"/>
                    <a:pt x="38282" y="3082"/>
                  </a:cubicBezTo>
                  <a:cubicBezTo>
                    <a:pt x="38457" y="3012"/>
                    <a:pt x="38527" y="2838"/>
                    <a:pt x="38457" y="2698"/>
                  </a:cubicBezTo>
                  <a:cubicBezTo>
                    <a:pt x="38387" y="2571"/>
                    <a:pt x="38249" y="2513"/>
                    <a:pt x="38097" y="2513"/>
                  </a:cubicBezTo>
                  <a:close/>
                  <a:moveTo>
                    <a:pt x="4691" y="2379"/>
                  </a:moveTo>
                  <a:cubicBezTo>
                    <a:pt x="4666" y="2379"/>
                    <a:pt x="4640" y="2380"/>
                    <a:pt x="4613" y="2383"/>
                  </a:cubicBezTo>
                  <a:cubicBezTo>
                    <a:pt x="4473" y="2383"/>
                    <a:pt x="4368" y="2418"/>
                    <a:pt x="4299" y="2488"/>
                  </a:cubicBezTo>
                  <a:cubicBezTo>
                    <a:pt x="4054" y="2506"/>
                    <a:pt x="3809" y="2558"/>
                    <a:pt x="3564" y="2645"/>
                  </a:cubicBezTo>
                  <a:cubicBezTo>
                    <a:pt x="3267" y="2750"/>
                    <a:pt x="3320" y="3100"/>
                    <a:pt x="3564" y="3222"/>
                  </a:cubicBezTo>
                  <a:cubicBezTo>
                    <a:pt x="3807" y="3328"/>
                    <a:pt x="4108" y="3388"/>
                    <a:pt x="4406" y="3388"/>
                  </a:cubicBezTo>
                  <a:cubicBezTo>
                    <a:pt x="4795" y="3388"/>
                    <a:pt x="5179" y="3285"/>
                    <a:pt x="5417" y="3047"/>
                  </a:cubicBezTo>
                  <a:cubicBezTo>
                    <a:pt x="5557" y="2908"/>
                    <a:pt x="5610" y="2628"/>
                    <a:pt x="5330" y="2540"/>
                  </a:cubicBezTo>
                  <a:cubicBezTo>
                    <a:pt x="5225" y="2506"/>
                    <a:pt x="5120" y="2471"/>
                    <a:pt x="5015" y="2471"/>
                  </a:cubicBezTo>
                  <a:cubicBezTo>
                    <a:pt x="4914" y="2413"/>
                    <a:pt x="4812" y="2379"/>
                    <a:pt x="4691" y="2379"/>
                  </a:cubicBezTo>
                  <a:close/>
                  <a:moveTo>
                    <a:pt x="732" y="2978"/>
                  </a:moveTo>
                  <a:lnTo>
                    <a:pt x="732" y="2995"/>
                  </a:lnTo>
                  <a:cubicBezTo>
                    <a:pt x="705" y="2984"/>
                    <a:pt x="676" y="2980"/>
                    <a:pt x="646" y="2980"/>
                  </a:cubicBezTo>
                  <a:cubicBezTo>
                    <a:pt x="580" y="2980"/>
                    <a:pt x="507" y="3000"/>
                    <a:pt x="435" y="3012"/>
                  </a:cubicBezTo>
                  <a:cubicBezTo>
                    <a:pt x="348" y="3012"/>
                    <a:pt x="278" y="3065"/>
                    <a:pt x="208" y="3117"/>
                  </a:cubicBezTo>
                  <a:cubicBezTo>
                    <a:pt x="208" y="3117"/>
                    <a:pt x="208" y="3117"/>
                    <a:pt x="208" y="3117"/>
                  </a:cubicBezTo>
                  <a:lnTo>
                    <a:pt x="208" y="3117"/>
                  </a:lnTo>
                  <a:cubicBezTo>
                    <a:pt x="161" y="3141"/>
                    <a:pt x="145" y="3150"/>
                    <a:pt x="148" y="3150"/>
                  </a:cubicBezTo>
                  <a:cubicBezTo>
                    <a:pt x="150" y="3150"/>
                    <a:pt x="172" y="3140"/>
                    <a:pt x="197" y="3125"/>
                  </a:cubicBezTo>
                  <a:lnTo>
                    <a:pt x="197" y="3125"/>
                  </a:lnTo>
                  <a:cubicBezTo>
                    <a:pt x="64" y="3212"/>
                    <a:pt x="0" y="3348"/>
                    <a:pt x="68" y="3484"/>
                  </a:cubicBezTo>
                  <a:cubicBezTo>
                    <a:pt x="120" y="3572"/>
                    <a:pt x="225" y="3624"/>
                    <a:pt x="330" y="3642"/>
                  </a:cubicBezTo>
                  <a:lnTo>
                    <a:pt x="557" y="3642"/>
                  </a:lnTo>
                  <a:cubicBezTo>
                    <a:pt x="592" y="3642"/>
                    <a:pt x="610" y="3624"/>
                    <a:pt x="645" y="3624"/>
                  </a:cubicBezTo>
                  <a:cubicBezTo>
                    <a:pt x="697" y="3607"/>
                    <a:pt x="750" y="3607"/>
                    <a:pt x="732" y="3607"/>
                  </a:cubicBezTo>
                  <a:cubicBezTo>
                    <a:pt x="837" y="3589"/>
                    <a:pt x="925" y="3537"/>
                    <a:pt x="977" y="3449"/>
                  </a:cubicBezTo>
                  <a:cubicBezTo>
                    <a:pt x="1099" y="3275"/>
                    <a:pt x="995" y="3047"/>
                    <a:pt x="732" y="2978"/>
                  </a:cubicBezTo>
                  <a:close/>
                  <a:moveTo>
                    <a:pt x="45509" y="2256"/>
                  </a:moveTo>
                  <a:cubicBezTo>
                    <a:pt x="45413" y="2256"/>
                    <a:pt x="45329" y="2288"/>
                    <a:pt x="45257" y="2331"/>
                  </a:cubicBezTo>
                  <a:cubicBezTo>
                    <a:pt x="45234" y="2326"/>
                    <a:pt x="45210" y="2324"/>
                    <a:pt x="45187" y="2324"/>
                  </a:cubicBezTo>
                  <a:cubicBezTo>
                    <a:pt x="45122" y="2324"/>
                    <a:pt x="45054" y="2340"/>
                    <a:pt x="44978" y="2366"/>
                  </a:cubicBezTo>
                  <a:cubicBezTo>
                    <a:pt x="44645" y="2471"/>
                    <a:pt x="44453" y="2715"/>
                    <a:pt x="44191" y="2890"/>
                  </a:cubicBezTo>
                  <a:cubicBezTo>
                    <a:pt x="43964" y="3065"/>
                    <a:pt x="44051" y="3432"/>
                    <a:pt x="44383" y="3484"/>
                  </a:cubicBezTo>
                  <a:cubicBezTo>
                    <a:pt x="44794" y="3540"/>
                    <a:pt x="45434" y="3676"/>
                    <a:pt x="46010" y="3676"/>
                  </a:cubicBezTo>
                  <a:cubicBezTo>
                    <a:pt x="46513" y="3676"/>
                    <a:pt x="46968" y="3573"/>
                    <a:pt x="47180" y="3222"/>
                  </a:cubicBezTo>
                  <a:cubicBezTo>
                    <a:pt x="47600" y="2523"/>
                    <a:pt x="46114" y="2348"/>
                    <a:pt x="45572" y="2261"/>
                  </a:cubicBezTo>
                  <a:cubicBezTo>
                    <a:pt x="45550" y="2258"/>
                    <a:pt x="45529" y="2256"/>
                    <a:pt x="45509" y="2256"/>
                  </a:cubicBezTo>
                  <a:close/>
                  <a:moveTo>
                    <a:pt x="25684" y="3314"/>
                  </a:moveTo>
                  <a:cubicBezTo>
                    <a:pt x="25450" y="3314"/>
                    <a:pt x="25217" y="3343"/>
                    <a:pt x="25014" y="3397"/>
                  </a:cubicBezTo>
                  <a:cubicBezTo>
                    <a:pt x="24961" y="3380"/>
                    <a:pt x="24892" y="3362"/>
                    <a:pt x="24822" y="3362"/>
                  </a:cubicBezTo>
                  <a:cubicBezTo>
                    <a:pt x="24763" y="3359"/>
                    <a:pt x="24706" y="3358"/>
                    <a:pt x="24648" y="3358"/>
                  </a:cubicBezTo>
                  <a:cubicBezTo>
                    <a:pt x="24361" y="3358"/>
                    <a:pt x="24084" y="3394"/>
                    <a:pt x="23808" y="3467"/>
                  </a:cubicBezTo>
                  <a:cubicBezTo>
                    <a:pt x="23406" y="3572"/>
                    <a:pt x="23406" y="4009"/>
                    <a:pt x="23808" y="4131"/>
                  </a:cubicBezTo>
                  <a:cubicBezTo>
                    <a:pt x="24326" y="4258"/>
                    <a:pt x="24941" y="4328"/>
                    <a:pt x="25544" y="4328"/>
                  </a:cubicBezTo>
                  <a:cubicBezTo>
                    <a:pt x="25936" y="4328"/>
                    <a:pt x="26323" y="4298"/>
                    <a:pt x="26675" y="4236"/>
                  </a:cubicBezTo>
                  <a:cubicBezTo>
                    <a:pt x="27007" y="4166"/>
                    <a:pt x="27042" y="3852"/>
                    <a:pt x="26849" y="3677"/>
                  </a:cubicBezTo>
                  <a:cubicBezTo>
                    <a:pt x="26596" y="3423"/>
                    <a:pt x="26138" y="3314"/>
                    <a:pt x="25684" y="3314"/>
                  </a:cubicBezTo>
                  <a:close/>
                  <a:moveTo>
                    <a:pt x="18912" y="6183"/>
                  </a:moveTo>
                  <a:cubicBezTo>
                    <a:pt x="18840" y="6183"/>
                    <a:pt x="18763" y="6202"/>
                    <a:pt x="18686" y="6246"/>
                  </a:cubicBezTo>
                  <a:cubicBezTo>
                    <a:pt x="18633" y="6281"/>
                    <a:pt x="18581" y="6299"/>
                    <a:pt x="18511" y="6316"/>
                  </a:cubicBezTo>
                  <a:cubicBezTo>
                    <a:pt x="17959" y="6316"/>
                    <a:pt x="17952" y="6981"/>
                    <a:pt x="18490" y="6981"/>
                  </a:cubicBezTo>
                  <a:cubicBezTo>
                    <a:pt x="18497" y="6981"/>
                    <a:pt x="18504" y="6981"/>
                    <a:pt x="18511" y="6981"/>
                  </a:cubicBezTo>
                  <a:cubicBezTo>
                    <a:pt x="18881" y="6981"/>
                    <a:pt x="19300" y="7071"/>
                    <a:pt x="19695" y="7071"/>
                  </a:cubicBezTo>
                  <a:cubicBezTo>
                    <a:pt x="19972" y="7071"/>
                    <a:pt x="20238" y="7027"/>
                    <a:pt x="20469" y="6876"/>
                  </a:cubicBezTo>
                  <a:cubicBezTo>
                    <a:pt x="20661" y="6736"/>
                    <a:pt x="20591" y="6474"/>
                    <a:pt x="20381" y="6369"/>
                  </a:cubicBezTo>
                  <a:cubicBezTo>
                    <a:pt x="20179" y="6282"/>
                    <a:pt x="19967" y="6243"/>
                    <a:pt x="19752" y="6243"/>
                  </a:cubicBezTo>
                  <a:cubicBezTo>
                    <a:pt x="19577" y="6243"/>
                    <a:pt x="19400" y="6269"/>
                    <a:pt x="19228" y="6316"/>
                  </a:cubicBezTo>
                  <a:cubicBezTo>
                    <a:pt x="19150" y="6239"/>
                    <a:pt x="19038" y="6183"/>
                    <a:pt x="18912" y="6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193150" y="1616000"/>
            <a:ext cx="43029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6496048" y="-260895"/>
            <a:ext cx="1877862" cy="848689"/>
          </a:xfrm>
          <a:custGeom>
            <a:avLst/>
            <a:gdLst/>
            <a:ahLst/>
            <a:cxnLst/>
            <a:rect l="l" t="t" r="r" b="b"/>
            <a:pathLst>
              <a:path w="53337" h="18353" extrusionOk="0">
                <a:moveTo>
                  <a:pt x="16244" y="0"/>
                </a:moveTo>
                <a:cubicBezTo>
                  <a:pt x="13295" y="0"/>
                  <a:pt x="10345" y="216"/>
                  <a:pt x="7413" y="635"/>
                </a:cubicBezTo>
                <a:cubicBezTo>
                  <a:pt x="5420" y="915"/>
                  <a:pt x="1627" y="1107"/>
                  <a:pt x="770" y="3484"/>
                </a:cubicBezTo>
                <a:cubicBezTo>
                  <a:pt x="1" y="5635"/>
                  <a:pt x="2361" y="6474"/>
                  <a:pt x="3917" y="7418"/>
                </a:cubicBezTo>
                <a:cubicBezTo>
                  <a:pt x="3147" y="7890"/>
                  <a:pt x="2745" y="8851"/>
                  <a:pt x="2868" y="9848"/>
                </a:cubicBezTo>
                <a:cubicBezTo>
                  <a:pt x="3113" y="11771"/>
                  <a:pt x="5245" y="12470"/>
                  <a:pt x="6854" y="12819"/>
                </a:cubicBezTo>
                <a:cubicBezTo>
                  <a:pt x="9371" y="13372"/>
                  <a:pt x="12010" y="13780"/>
                  <a:pt x="14609" y="13780"/>
                </a:cubicBezTo>
                <a:cubicBezTo>
                  <a:pt x="15132" y="13780"/>
                  <a:pt x="15653" y="13764"/>
                  <a:pt x="16171" y="13728"/>
                </a:cubicBezTo>
                <a:cubicBezTo>
                  <a:pt x="18812" y="13556"/>
                  <a:pt x="21629" y="12218"/>
                  <a:pt x="24313" y="12218"/>
                </a:cubicBezTo>
                <a:cubicBezTo>
                  <a:pt x="24899" y="12218"/>
                  <a:pt x="25478" y="12281"/>
                  <a:pt x="26048" y="12435"/>
                </a:cubicBezTo>
                <a:cubicBezTo>
                  <a:pt x="25838" y="13187"/>
                  <a:pt x="25873" y="13833"/>
                  <a:pt x="26118" y="14655"/>
                </a:cubicBezTo>
                <a:cubicBezTo>
                  <a:pt x="26188" y="14847"/>
                  <a:pt x="26363" y="14987"/>
                  <a:pt x="26572" y="14987"/>
                </a:cubicBezTo>
                <a:cubicBezTo>
                  <a:pt x="29637" y="15077"/>
                  <a:pt x="32714" y="15173"/>
                  <a:pt x="35789" y="15173"/>
                </a:cubicBezTo>
                <a:cubicBezTo>
                  <a:pt x="39906" y="15173"/>
                  <a:pt x="44019" y="15001"/>
                  <a:pt x="48092" y="14410"/>
                </a:cubicBezTo>
                <a:cubicBezTo>
                  <a:pt x="49700" y="14166"/>
                  <a:pt x="52165" y="13676"/>
                  <a:pt x="52742" y="11841"/>
                </a:cubicBezTo>
                <a:cubicBezTo>
                  <a:pt x="53336" y="9918"/>
                  <a:pt x="51309" y="8816"/>
                  <a:pt x="49858" y="8204"/>
                </a:cubicBezTo>
                <a:cubicBezTo>
                  <a:pt x="47424" y="7188"/>
                  <a:pt x="44944" y="6805"/>
                  <a:pt x="42378" y="6805"/>
                </a:cubicBezTo>
                <a:cubicBezTo>
                  <a:pt x="41811" y="6805"/>
                  <a:pt x="41239" y="6824"/>
                  <a:pt x="40662" y="6858"/>
                </a:cubicBezTo>
                <a:cubicBezTo>
                  <a:pt x="40352" y="6878"/>
                  <a:pt x="40094" y="6910"/>
                  <a:pt x="39868" y="6910"/>
                </a:cubicBezTo>
                <a:cubicBezTo>
                  <a:pt x="39295" y="6910"/>
                  <a:pt x="38932" y="6702"/>
                  <a:pt x="38442" y="5547"/>
                </a:cubicBezTo>
                <a:cubicBezTo>
                  <a:pt x="38285" y="5180"/>
                  <a:pt x="38407" y="4708"/>
                  <a:pt x="38233" y="4306"/>
                </a:cubicBezTo>
                <a:cubicBezTo>
                  <a:pt x="37865" y="3519"/>
                  <a:pt x="37131" y="3030"/>
                  <a:pt x="36345" y="2715"/>
                </a:cubicBezTo>
                <a:cubicBezTo>
                  <a:pt x="33845" y="1684"/>
                  <a:pt x="30558" y="1841"/>
                  <a:pt x="27919" y="1701"/>
                </a:cubicBezTo>
                <a:cubicBezTo>
                  <a:pt x="26013" y="1597"/>
                  <a:pt x="24125" y="1544"/>
                  <a:pt x="22220" y="1544"/>
                </a:cubicBezTo>
                <a:cubicBezTo>
                  <a:pt x="22237" y="1352"/>
                  <a:pt x="22307" y="1177"/>
                  <a:pt x="22220" y="967"/>
                </a:cubicBezTo>
                <a:cubicBezTo>
                  <a:pt x="21835" y="23"/>
                  <a:pt x="20384" y="128"/>
                  <a:pt x="19580" y="93"/>
                </a:cubicBezTo>
                <a:cubicBezTo>
                  <a:pt x="18469" y="31"/>
                  <a:pt x="17356" y="0"/>
                  <a:pt x="16244" y="0"/>
                </a:cubicBezTo>
                <a:close/>
                <a:moveTo>
                  <a:pt x="21113" y="14610"/>
                </a:moveTo>
                <a:cubicBezTo>
                  <a:pt x="20245" y="14610"/>
                  <a:pt x="19369" y="14752"/>
                  <a:pt x="18636" y="15022"/>
                </a:cubicBezTo>
                <a:cubicBezTo>
                  <a:pt x="17692" y="15337"/>
                  <a:pt x="16468" y="16351"/>
                  <a:pt x="17115" y="17469"/>
                </a:cubicBezTo>
                <a:cubicBezTo>
                  <a:pt x="17568" y="18215"/>
                  <a:pt x="18618" y="18352"/>
                  <a:pt x="19517" y="18352"/>
                </a:cubicBezTo>
                <a:cubicBezTo>
                  <a:pt x="19800" y="18352"/>
                  <a:pt x="20067" y="18339"/>
                  <a:pt x="20297" y="18326"/>
                </a:cubicBezTo>
                <a:cubicBezTo>
                  <a:pt x="21608" y="18274"/>
                  <a:pt x="23041" y="18116"/>
                  <a:pt x="24265" y="17662"/>
                </a:cubicBezTo>
                <a:cubicBezTo>
                  <a:pt x="24562" y="17557"/>
                  <a:pt x="24650" y="17295"/>
                  <a:pt x="24545" y="17015"/>
                </a:cubicBezTo>
                <a:cubicBezTo>
                  <a:pt x="24457" y="16805"/>
                  <a:pt x="24335" y="16630"/>
                  <a:pt x="24230" y="16456"/>
                </a:cubicBezTo>
                <a:cubicBezTo>
                  <a:pt x="24265" y="16421"/>
                  <a:pt x="24317" y="16386"/>
                  <a:pt x="24352" y="16333"/>
                </a:cubicBezTo>
                <a:cubicBezTo>
                  <a:pt x="24510" y="16176"/>
                  <a:pt x="24545" y="15861"/>
                  <a:pt x="24352" y="15704"/>
                </a:cubicBezTo>
                <a:cubicBezTo>
                  <a:pt x="24073" y="15477"/>
                  <a:pt x="23758" y="15302"/>
                  <a:pt x="23443" y="15162"/>
                </a:cubicBezTo>
                <a:cubicBezTo>
                  <a:pt x="23391" y="15057"/>
                  <a:pt x="23286" y="14952"/>
                  <a:pt x="23129" y="14900"/>
                </a:cubicBezTo>
                <a:cubicBezTo>
                  <a:pt x="22517" y="14704"/>
                  <a:pt x="21818" y="14610"/>
                  <a:pt x="21113" y="1461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242827" y="1457450"/>
            <a:ext cx="4661100" cy="12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2242840" y="2760500"/>
            <a:ext cx="4661100" cy="9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 rot="-539774">
            <a:off x="369392" y="303116"/>
            <a:ext cx="8255172" cy="4537200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 hasCustomPrompt="1"/>
          </p:nvPr>
        </p:nvSpPr>
        <p:spPr>
          <a:xfrm>
            <a:off x="720001" y="1375575"/>
            <a:ext cx="8667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20000" y="2261525"/>
            <a:ext cx="2301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3"/>
          </p:nvPr>
        </p:nvSpPr>
        <p:spPr>
          <a:xfrm>
            <a:off x="720000" y="1828800"/>
            <a:ext cx="3164100" cy="4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1" y="3009153"/>
            <a:ext cx="8667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5"/>
          </p:nvPr>
        </p:nvSpPr>
        <p:spPr>
          <a:xfrm>
            <a:off x="720000" y="3895100"/>
            <a:ext cx="2301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6"/>
          </p:nvPr>
        </p:nvSpPr>
        <p:spPr>
          <a:xfrm>
            <a:off x="720000" y="3462225"/>
            <a:ext cx="3164100" cy="4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 hasCustomPrompt="1"/>
          </p:nvPr>
        </p:nvSpPr>
        <p:spPr>
          <a:xfrm>
            <a:off x="4572000" y="1375575"/>
            <a:ext cx="8667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8"/>
          </p:nvPr>
        </p:nvSpPr>
        <p:spPr>
          <a:xfrm>
            <a:off x="4572000" y="2261525"/>
            <a:ext cx="2301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9"/>
          </p:nvPr>
        </p:nvSpPr>
        <p:spPr>
          <a:xfrm>
            <a:off x="4572000" y="1828800"/>
            <a:ext cx="3164100" cy="4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3" hasCustomPrompt="1"/>
          </p:nvPr>
        </p:nvSpPr>
        <p:spPr>
          <a:xfrm>
            <a:off x="4572000" y="3009153"/>
            <a:ext cx="8667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4"/>
          </p:nvPr>
        </p:nvSpPr>
        <p:spPr>
          <a:xfrm>
            <a:off x="4572000" y="3895101"/>
            <a:ext cx="2301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5"/>
          </p:nvPr>
        </p:nvSpPr>
        <p:spPr>
          <a:xfrm>
            <a:off x="4572000" y="3462225"/>
            <a:ext cx="3164100" cy="4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 rot="1397152" flipH="1">
            <a:off x="550148" y="-546939"/>
            <a:ext cx="1305813" cy="1002014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flipH="1">
            <a:off x="1275950" y="76188"/>
            <a:ext cx="1190000" cy="176800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82675" y="4642729"/>
            <a:ext cx="1346525" cy="373523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flipH="1">
            <a:off x="806972" y="4834910"/>
            <a:ext cx="837403" cy="373525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1600275" y="2599975"/>
            <a:ext cx="25908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1600275" y="1189350"/>
            <a:ext cx="25908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5454281" y="-311634"/>
            <a:ext cx="1536884" cy="665746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flipH="1">
            <a:off x="6159197" y="192866"/>
            <a:ext cx="1832362" cy="272237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1638775" y="2326350"/>
            <a:ext cx="2643300" cy="109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2"/>
          </p:nvPr>
        </p:nvSpPr>
        <p:spPr>
          <a:xfrm>
            <a:off x="1638783" y="1951075"/>
            <a:ext cx="26433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3"/>
          </p:nvPr>
        </p:nvSpPr>
        <p:spPr>
          <a:xfrm>
            <a:off x="4861921" y="2326350"/>
            <a:ext cx="2643300" cy="109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4"/>
          </p:nvPr>
        </p:nvSpPr>
        <p:spPr>
          <a:xfrm>
            <a:off x="4861929" y="1951075"/>
            <a:ext cx="2643300" cy="41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ebas Neue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-1041577" y="947055"/>
            <a:ext cx="1877862" cy="848689"/>
          </a:xfrm>
          <a:custGeom>
            <a:avLst/>
            <a:gdLst/>
            <a:ahLst/>
            <a:cxnLst/>
            <a:rect l="l" t="t" r="r" b="b"/>
            <a:pathLst>
              <a:path w="53337" h="18353" extrusionOk="0">
                <a:moveTo>
                  <a:pt x="16244" y="0"/>
                </a:moveTo>
                <a:cubicBezTo>
                  <a:pt x="13295" y="0"/>
                  <a:pt x="10345" y="216"/>
                  <a:pt x="7413" y="635"/>
                </a:cubicBezTo>
                <a:cubicBezTo>
                  <a:pt x="5420" y="915"/>
                  <a:pt x="1627" y="1107"/>
                  <a:pt x="770" y="3484"/>
                </a:cubicBezTo>
                <a:cubicBezTo>
                  <a:pt x="1" y="5635"/>
                  <a:pt x="2361" y="6474"/>
                  <a:pt x="3917" y="7418"/>
                </a:cubicBezTo>
                <a:cubicBezTo>
                  <a:pt x="3147" y="7890"/>
                  <a:pt x="2745" y="8851"/>
                  <a:pt x="2868" y="9848"/>
                </a:cubicBezTo>
                <a:cubicBezTo>
                  <a:pt x="3113" y="11771"/>
                  <a:pt x="5245" y="12470"/>
                  <a:pt x="6854" y="12819"/>
                </a:cubicBezTo>
                <a:cubicBezTo>
                  <a:pt x="9371" y="13372"/>
                  <a:pt x="12010" y="13780"/>
                  <a:pt x="14609" y="13780"/>
                </a:cubicBezTo>
                <a:cubicBezTo>
                  <a:pt x="15132" y="13780"/>
                  <a:pt x="15653" y="13764"/>
                  <a:pt x="16171" y="13728"/>
                </a:cubicBezTo>
                <a:cubicBezTo>
                  <a:pt x="18812" y="13556"/>
                  <a:pt x="21629" y="12218"/>
                  <a:pt x="24313" y="12218"/>
                </a:cubicBezTo>
                <a:cubicBezTo>
                  <a:pt x="24899" y="12218"/>
                  <a:pt x="25478" y="12281"/>
                  <a:pt x="26048" y="12435"/>
                </a:cubicBezTo>
                <a:cubicBezTo>
                  <a:pt x="25838" y="13187"/>
                  <a:pt x="25873" y="13833"/>
                  <a:pt x="26118" y="14655"/>
                </a:cubicBezTo>
                <a:cubicBezTo>
                  <a:pt x="26188" y="14847"/>
                  <a:pt x="26363" y="14987"/>
                  <a:pt x="26572" y="14987"/>
                </a:cubicBezTo>
                <a:cubicBezTo>
                  <a:pt x="29637" y="15077"/>
                  <a:pt x="32714" y="15173"/>
                  <a:pt x="35789" y="15173"/>
                </a:cubicBezTo>
                <a:cubicBezTo>
                  <a:pt x="39906" y="15173"/>
                  <a:pt x="44019" y="15001"/>
                  <a:pt x="48092" y="14410"/>
                </a:cubicBezTo>
                <a:cubicBezTo>
                  <a:pt x="49700" y="14166"/>
                  <a:pt x="52165" y="13676"/>
                  <a:pt x="52742" y="11841"/>
                </a:cubicBezTo>
                <a:cubicBezTo>
                  <a:pt x="53336" y="9918"/>
                  <a:pt x="51309" y="8816"/>
                  <a:pt x="49858" y="8204"/>
                </a:cubicBezTo>
                <a:cubicBezTo>
                  <a:pt x="47424" y="7188"/>
                  <a:pt x="44944" y="6805"/>
                  <a:pt x="42378" y="6805"/>
                </a:cubicBezTo>
                <a:cubicBezTo>
                  <a:pt x="41811" y="6805"/>
                  <a:pt x="41239" y="6824"/>
                  <a:pt x="40662" y="6858"/>
                </a:cubicBezTo>
                <a:cubicBezTo>
                  <a:pt x="40352" y="6878"/>
                  <a:pt x="40094" y="6910"/>
                  <a:pt x="39868" y="6910"/>
                </a:cubicBezTo>
                <a:cubicBezTo>
                  <a:pt x="39295" y="6910"/>
                  <a:pt x="38932" y="6702"/>
                  <a:pt x="38442" y="5547"/>
                </a:cubicBezTo>
                <a:cubicBezTo>
                  <a:pt x="38285" y="5180"/>
                  <a:pt x="38407" y="4708"/>
                  <a:pt x="38233" y="4306"/>
                </a:cubicBezTo>
                <a:cubicBezTo>
                  <a:pt x="37865" y="3519"/>
                  <a:pt x="37131" y="3030"/>
                  <a:pt x="36345" y="2715"/>
                </a:cubicBezTo>
                <a:cubicBezTo>
                  <a:pt x="33845" y="1684"/>
                  <a:pt x="30558" y="1841"/>
                  <a:pt x="27919" y="1701"/>
                </a:cubicBezTo>
                <a:cubicBezTo>
                  <a:pt x="26013" y="1597"/>
                  <a:pt x="24125" y="1544"/>
                  <a:pt x="22220" y="1544"/>
                </a:cubicBezTo>
                <a:cubicBezTo>
                  <a:pt x="22237" y="1352"/>
                  <a:pt x="22307" y="1177"/>
                  <a:pt x="22220" y="967"/>
                </a:cubicBezTo>
                <a:cubicBezTo>
                  <a:pt x="21835" y="23"/>
                  <a:pt x="20384" y="128"/>
                  <a:pt x="19580" y="93"/>
                </a:cubicBezTo>
                <a:cubicBezTo>
                  <a:pt x="18469" y="31"/>
                  <a:pt x="17356" y="0"/>
                  <a:pt x="16244" y="0"/>
                </a:cubicBezTo>
                <a:close/>
                <a:moveTo>
                  <a:pt x="21113" y="14610"/>
                </a:moveTo>
                <a:cubicBezTo>
                  <a:pt x="20245" y="14610"/>
                  <a:pt x="19369" y="14752"/>
                  <a:pt x="18636" y="15022"/>
                </a:cubicBezTo>
                <a:cubicBezTo>
                  <a:pt x="17692" y="15337"/>
                  <a:pt x="16468" y="16351"/>
                  <a:pt x="17115" y="17469"/>
                </a:cubicBezTo>
                <a:cubicBezTo>
                  <a:pt x="17568" y="18215"/>
                  <a:pt x="18618" y="18352"/>
                  <a:pt x="19517" y="18352"/>
                </a:cubicBezTo>
                <a:cubicBezTo>
                  <a:pt x="19800" y="18352"/>
                  <a:pt x="20067" y="18339"/>
                  <a:pt x="20297" y="18326"/>
                </a:cubicBezTo>
                <a:cubicBezTo>
                  <a:pt x="21608" y="18274"/>
                  <a:pt x="23041" y="18116"/>
                  <a:pt x="24265" y="17662"/>
                </a:cubicBezTo>
                <a:cubicBezTo>
                  <a:pt x="24562" y="17557"/>
                  <a:pt x="24650" y="17295"/>
                  <a:pt x="24545" y="17015"/>
                </a:cubicBezTo>
                <a:cubicBezTo>
                  <a:pt x="24457" y="16805"/>
                  <a:pt x="24335" y="16630"/>
                  <a:pt x="24230" y="16456"/>
                </a:cubicBezTo>
                <a:cubicBezTo>
                  <a:pt x="24265" y="16421"/>
                  <a:pt x="24317" y="16386"/>
                  <a:pt x="24352" y="16333"/>
                </a:cubicBezTo>
                <a:cubicBezTo>
                  <a:pt x="24510" y="16176"/>
                  <a:pt x="24545" y="15861"/>
                  <a:pt x="24352" y="15704"/>
                </a:cubicBezTo>
                <a:cubicBezTo>
                  <a:pt x="24073" y="15477"/>
                  <a:pt x="23758" y="15302"/>
                  <a:pt x="23443" y="15162"/>
                </a:cubicBezTo>
                <a:cubicBezTo>
                  <a:pt x="23391" y="15057"/>
                  <a:pt x="23286" y="14952"/>
                  <a:pt x="23129" y="14900"/>
                </a:cubicBezTo>
                <a:cubicBezTo>
                  <a:pt x="22517" y="14704"/>
                  <a:pt x="21818" y="14610"/>
                  <a:pt x="21113" y="1461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6475495" y="-346674"/>
            <a:ext cx="2358997" cy="565701"/>
          </a:xfrm>
          <a:custGeom>
            <a:avLst/>
            <a:gdLst/>
            <a:ahLst/>
            <a:cxnLst/>
            <a:rect l="l" t="t" r="r" b="b"/>
            <a:pathLst>
              <a:path w="60190" h="14433" extrusionOk="0">
                <a:moveTo>
                  <a:pt x="24216" y="1"/>
                </a:moveTo>
                <a:cubicBezTo>
                  <a:pt x="23154" y="1"/>
                  <a:pt x="22058" y="108"/>
                  <a:pt x="21083" y="444"/>
                </a:cubicBezTo>
                <a:cubicBezTo>
                  <a:pt x="19964" y="479"/>
                  <a:pt x="18881" y="706"/>
                  <a:pt x="18234" y="1563"/>
                </a:cubicBezTo>
                <a:cubicBezTo>
                  <a:pt x="17570" y="2454"/>
                  <a:pt x="17744" y="3398"/>
                  <a:pt x="16416" y="3731"/>
                </a:cubicBezTo>
                <a:cubicBezTo>
                  <a:pt x="15858" y="3868"/>
                  <a:pt x="15270" y="3913"/>
                  <a:pt x="14675" y="3913"/>
                </a:cubicBezTo>
                <a:cubicBezTo>
                  <a:pt x="13836" y="3913"/>
                  <a:pt x="12984" y="3824"/>
                  <a:pt x="12185" y="3783"/>
                </a:cubicBezTo>
                <a:cubicBezTo>
                  <a:pt x="11499" y="3746"/>
                  <a:pt x="10703" y="3712"/>
                  <a:pt x="9858" y="3712"/>
                </a:cubicBezTo>
                <a:cubicBezTo>
                  <a:pt x="7134" y="3712"/>
                  <a:pt x="3907" y="4059"/>
                  <a:pt x="2238" y="5741"/>
                </a:cubicBezTo>
                <a:cubicBezTo>
                  <a:pt x="1" y="7978"/>
                  <a:pt x="2798" y="10129"/>
                  <a:pt x="4896" y="10688"/>
                </a:cubicBezTo>
                <a:cubicBezTo>
                  <a:pt x="6804" y="11197"/>
                  <a:pt x="8810" y="11333"/>
                  <a:pt x="10821" y="11333"/>
                </a:cubicBezTo>
                <a:cubicBezTo>
                  <a:pt x="12402" y="11333"/>
                  <a:pt x="13985" y="11249"/>
                  <a:pt x="15524" y="11195"/>
                </a:cubicBezTo>
                <a:cubicBezTo>
                  <a:pt x="15791" y="11185"/>
                  <a:pt x="16058" y="11180"/>
                  <a:pt x="16324" y="11180"/>
                </a:cubicBezTo>
                <a:cubicBezTo>
                  <a:pt x="18282" y="11180"/>
                  <a:pt x="20218" y="11423"/>
                  <a:pt x="22167" y="11423"/>
                </a:cubicBezTo>
                <a:cubicBezTo>
                  <a:pt x="22225" y="11423"/>
                  <a:pt x="22283" y="11423"/>
                  <a:pt x="22342" y="11422"/>
                </a:cubicBezTo>
                <a:cubicBezTo>
                  <a:pt x="23618" y="11405"/>
                  <a:pt x="24719" y="11160"/>
                  <a:pt x="25961" y="10933"/>
                </a:cubicBezTo>
                <a:cubicBezTo>
                  <a:pt x="26331" y="10862"/>
                  <a:pt x="26712" y="10834"/>
                  <a:pt x="27101" y="10834"/>
                </a:cubicBezTo>
                <a:cubicBezTo>
                  <a:pt x="28345" y="10834"/>
                  <a:pt x="29656" y="11123"/>
                  <a:pt x="30855" y="11230"/>
                </a:cubicBezTo>
                <a:cubicBezTo>
                  <a:pt x="32226" y="11347"/>
                  <a:pt x="33600" y="11425"/>
                  <a:pt x="34970" y="11425"/>
                </a:cubicBezTo>
                <a:cubicBezTo>
                  <a:pt x="36868" y="11425"/>
                  <a:pt x="38760" y="11276"/>
                  <a:pt x="40627" y="10880"/>
                </a:cubicBezTo>
                <a:cubicBezTo>
                  <a:pt x="42120" y="10554"/>
                  <a:pt x="43565" y="10445"/>
                  <a:pt x="45007" y="10445"/>
                </a:cubicBezTo>
                <a:cubicBezTo>
                  <a:pt x="46808" y="10445"/>
                  <a:pt x="48604" y="10614"/>
                  <a:pt x="50487" y="10741"/>
                </a:cubicBezTo>
                <a:cubicBezTo>
                  <a:pt x="52096" y="10850"/>
                  <a:pt x="53842" y="11249"/>
                  <a:pt x="55528" y="11249"/>
                </a:cubicBezTo>
                <a:cubicBezTo>
                  <a:pt x="56259" y="11249"/>
                  <a:pt x="56979" y="11174"/>
                  <a:pt x="57672" y="10968"/>
                </a:cubicBezTo>
                <a:cubicBezTo>
                  <a:pt x="58808" y="10636"/>
                  <a:pt x="60189" y="9657"/>
                  <a:pt x="59944" y="8328"/>
                </a:cubicBezTo>
                <a:lnTo>
                  <a:pt x="59944" y="8311"/>
                </a:lnTo>
                <a:cubicBezTo>
                  <a:pt x="59682" y="6930"/>
                  <a:pt x="57881" y="6056"/>
                  <a:pt x="56745" y="5531"/>
                </a:cubicBezTo>
                <a:cubicBezTo>
                  <a:pt x="54997" y="4727"/>
                  <a:pt x="53231" y="4342"/>
                  <a:pt x="51309" y="4168"/>
                </a:cubicBezTo>
                <a:cubicBezTo>
                  <a:pt x="50202" y="4072"/>
                  <a:pt x="49090" y="4035"/>
                  <a:pt x="47974" y="4035"/>
                </a:cubicBezTo>
                <a:cubicBezTo>
                  <a:pt x="45017" y="4035"/>
                  <a:pt x="42039" y="4293"/>
                  <a:pt x="39107" y="4395"/>
                </a:cubicBezTo>
                <a:cubicBezTo>
                  <a:pt x="38055" y="4424"/>
                  <a:pt x="36960" y="4548"/>
                  <a:pt x="35879" y="4548"/>
                </a:cubicBezTo>
                <a:cubicBezTo>
                  <a:pt x="35037" y="4548"/>
                  <a:pt x="34204" y="4473"/>
                  <a:pt x="33408" y="4220"/>
                </a:cubicBezTo>
                <a:cubicBezTo>
                  <a:pt x="31974" y="3783"/>
                  <a:pt x="32236" y="2856"/>
                  <a:pt x="31415" y="1930"/>
                </a:cubicBezTo>
                <a:cubicBezTo>
                  <a:pt x="30191" y="531"/>
                  <a:pt x="27831" y="234"/>
                  <a:pt x="26100" y="94"/>
                </a:cubicBezTo>
                <a:cubicBezTo>
                  <a:pt x="25509" y="41"/>
                  <a:pt x="24869" y="1"/>
                  <a:pt x="24216" y="1"/>
                </a:cubicBezTo>
                <a:close/>
                <a:moveTo>
                  <a:pt x="44268" y="11342"/>
                </a:moveTo>
                <a:cubicBezTo>
                  <a:pt x="43960" y="11342"/>
                  <a:pt x="43659" y="11368"/>
                  <a:pt x="43372" y="11422"/>
                </a:cubicBezTo>
                <a:cubicBezTo>
                  <a:pt x="42463" y="11580"/>
                  <a:pt x="41414" y="12436"/>
                  <a:pt x="42183" y="13380"/>
                </a:cubicBezTo>
                <a:cubicBezTo>
                  <a:pt x="42935" y="14307"/>
                  <a:pt x="44805" y="14307"/>
                  <a:pt x="45872" y="14359"/>
                </a:cubicBezTo>
                <a:cubicBezTo>
                  <a:pt x="46438" y="14389"/>
                  <a:pt x="47069" y="14433"/>
                  <a:pt x="47703" y="14433"/>
                </a:cubicBezTo>
                <a:cubicBezTo>
                  <a:pt x="48538" y="14433"/>
                  <a:pt x="49379" y="14358"/>
                  <a:pt x="50085" y="14079"/>
                </a:cubicBezTo>
                <a:cubicBezTo>
                  <a:pt x="50242" y="14027"/>
                  <a:pt x="50417" y="13870"/>
                  <a:pt x="50399" y="13677"/>
                </a:cubicBezTo>
                <a:cubicBezTo>
                  <a:pt x="50120" y="11580"/>
                  <a:pt x="47358" y="11684"/>
                  <a:pt x="45732" y="11510"/>
                </a:cubicBezTo>
                <a:cubicBezTo>
                  <a:pt x="45243" y="11403"/>
                  <a:pt x="44747" y="11342"/>
                  <a:pt x="44268" y="113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/>
          <p:nvPr/>
        </p:nvSpPr>
        <p:spPr>
          <a:xfrm flipH="1">
            <a:off x="6223765" y="25825"/>
            <a:ext cx="1828435" cy="271653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 flipH="1">
            <a:off x="8708291" y="1304144"/>
            <a:ext cx="1450372" cy="646929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Epilogue"/>
              <a:buNone/>
              <a:defRPr sz="3300" b="1">
                <a:solidFill>
                  <a:schemeClr val="accent3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7" r:id="rId8"/>
    <p:sldLayoutId id="2147483673" r:id="rId9"/>
    <p:sldLayoutId id="2147483675" r:id="rId10"/>
    <p:sldLayoutId id="2147483677" r:id="rId11"/>
    <p:sldLayoutId id="2147483681" r:id="rId12"/>
    <p:sldLayoutId id="2147483683" r:id="rId13"/>
    <p:sldLayoutId id="21474836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.smith@scouting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hyperlink" Target="mailto:Hallie.brockhoff@scouting.org" TargetMode="External"/><Relationship Id="rId4" Type="http://schemas.openxmlformats.org/officeDocument/2006/relationships/hyperlink" Target="mailto:eljefe883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/>
          <p:nvPr/>
        </p:nvSpPr>
        <p:spPr>
          <a:xfrm>
            <a:off x="6920998" y="3113705"/>
            <a:ext cx="1877862" cy="848689"/>
          </a:xfrm>
          <a:custGeom>
            <a:avLst/>
            <a:gdLst/>
            <a:ahLst/>
            <a:cxnLst/>
            <a:rect l="l" t="t" r="r" b="b"/>
            <a:pathLst>
              <a:path w="53337" h="18353" extrusionOk="0">
                <a:moveTo>
                  <a:pt x="16244" y="0"/>
                </a:moveTo>
                <a:cubicBezTo>
                  <a:pt x="13295" y="0"/>
                  <a:pt x="10345" y="216"/>
                  <a:pt x="7413" y="635"/>
                </a:cubicBezTo>
                <a:cubicBezTo>
                  <a:pt x="5420" y="915"/>
                  <a:pt x="1627" y="1107"/>
                  <a:pt x="770" y="3484"/>
                </a:cubicBezTo>
                <a:cubicBezTo>
                  <a:pt x="1" y="5635"/>
                  <a:pt x="2361" y="6474"/>
                  <a:pt x="3917" y="7418"/>
                </a:cubicBezTo>
                <a:cubicBezTo>
                  <a:pt x="3147" y="7890"/>
                  <a:pt x="2745" y="8851"/>
                  <a:pt x="2868" y="9848"/>
                </a:cubicBezTo>
                <a:cubicBezTo>
                  <a:pt x="3113" y="11771"/>
                  <a:pt x="5245" y="12470"/>
                  <a:pt x="6854" y="12819"/>
                </a:cubicBezTo>
                <a:cubicBezTo>
                  <a:pt x="9371" y="13372"/>
                  <a:pt x="12010" y="13780"/>
                  <a:pt x="14609" y="13780"/>
                </a:cubicBezTo>
                <a:cubicBezTo>
                  <a:pt x="15132" y="13780"/>
                  <a:pt x="15653" y="13764"/>
                  <a:pt x="16171" y="13728"/>
                </a:cubicBezTo>
                <a:cubicBezTo>
                  <a:pt x="18812" y="13556"/>
                  <a:pt x="21629" y="12218"/>
                  <a:pt x="24313" y="12218"/>
                </a:cubicBezTo>
                <a:cubicBezTo>
                  <a:pt x="24899" y="12218"/>
                  <a:pt x="25478" y="12281"/>
                  <a:pt x="26048" y="12435"/>
                </a:cubicBezTo>
                <a:cubicBezTo>
                  <a:pt x="25838" y="13187"/>
                  <a:pt x="25873" y="13833"/>
                  <a:pt x="26118" y="14655"/>
                </a:cubicBezTo>
                <a:cubicBezTo>
                  <a:pt x="26188" y="14847"/>
                  <a:pt x="26363" y="14987"/>
                  <a:pt x="26572" y="14987"/>
                </a:cubicBezTo>
                <a:cubicBezTo>
                  <a:pt x="29637" y="15077"/>
                  <a:pt x="32714" y="15173"/>
                  <a:pt x="35789" y="15173"/>
                </a:cubicBezTo>
                <a:cubicBezTo>
                  <a:pt x="39906" y="15173"/>
                  <a:pt x="44019" y="15001"/>
                  <a:pt x="48092" y="14410"/>
                </a:cubicBezTo>
                <a:cubicBezTo>
                  <a:pt x="49700" y="14166"/>
                  <a:pt x="52165" y="13676"/>
                  <a:pt x="52742" y="11841"/>
                </a:cubicBezTo>
                <a:cubicBezTo>
                  <a:pt x="53336" y="9918"/>
                  <a:pt x="51309" y="8816"/>
                  <a:pt x="49858" y="8204"/>
                </a:cubicBezTo>
                <a:cubicBezTo>
                  <a:pt x="47424" y="7188"/>
                  <a:pt x="44944" y="6805"/>
                  <a:pt x="42378" y="6805"/>
                </a:cubicBezTo>
                <a:cubicBezTo>
                  <a:pt x="41811" y="6805"/>
                  <a:pt x="41239" y="6824"/>
                  <a:pt x="40662" y="6858"/>
                </a:cubicBezTo>
                <a:cubicBezTo>
                  <a:pt x="40352" y="6878"/>
                  <a:pt x="40094" y="6910"/>
                  <a:pt x="39868" y="6910"/>
                </a:cubicBezTo>
                <a:cubicBezTo>
                  <a:pt x="39295" y="6910"/>
                  <a:pt x="38932" y="6702"/>
                  <a:pt x="38442" y="5547"/>
                </a:cubicBezTo>
                <a:cubicBezTo>
                  <a:pt x="38285" y="5180"/>
                  <a:pt x="38407" y="4708"/>
                  <a:pt x="38233" y="4306"/>
                </a:cubicBezTo>
                <a:cubicBezTo>
                  <a:pt x="37865" y="3519"/>
                  <a:pt x="37131" y="3030"/>
                  <a:pt x="36345" y="2715"/>
                </a:cubicBezTo>
                <a:cubicBezTo>
                  <a:pt x="33845" y="1684"/>
                  <a:pt x="30558" y="1841"/>
                  <a:pt x="27919" y="1701"/>
                </a:cubicBezTo>
                <a:cubicBezTo>
                  <a:pt x="26013" y="1597"/>
                  <a:pt x="24125" y="1544"/>
                  <a:pt x="22220" y="1544"/>
                </a:cubicBezTo>
                <a:cubicBezTo>
                  <a:pt x="22237" y="1352"/>
                  <a:pt x="22307" y="1177"/>
                  <a:pt x="22220" y="967"/>
                </a:cubicBezTo>
                <a:cubicBezTo>
                  <a:pt x="21835" y="23"/>
                  <a:pt x="20384" y="128"/>
                  <a:pt x="19580" y="93"/>
                </a:cubicBezTo>
                <a:cubicBezTo>
                  <a:pt x="18469" y="31"/>
                  <a:pt x="17356" y="0"/>
                  <a:pt x="16244" y="0"/>
                </a:cubicBezTo>
                <a:close/>
                <a:moveTo>
                  <a:pt x="21113" y="14610"/>
                </a:moveTo>
                <a:cubicBezTo>
                  <a:pt x="20245" y="14610"/>
                  <a:pt x="19369" y="14752"/>
                  <a:pt x="18636" y="15022"/>
                </a:cubicBezTo>
                <a:cubicBezTo>
                  <a:pt x="17692" y="15337"/>
                  <a:pt x="16468" y="16351"/>
                  <a:pt x="17115" y="17469"/>
                </a:cubicBezTo>
                <a:cubicBezTo>
                  <a:pt x="17568" y="18215"/>
                  <a:pt x="18618" y="18352"/>
                  <a:pt x="19517" y="18352"/>
                </a:cubicBezTo>
                <a:cubicBezTo>
                  <a:pt x="19800" y="18352"/>
                  <a:pt x="20067" y="18339"/>
                  <a:pt x="20297" y="18326"/>
                </a:cubicBezTo>
                <a:cubicBezTo>
                  <a:pt x="21608" y="18274"/>
                  <a:pt x="23041" y="18116"/>
                  <a:pt x="24265" y="17662"/>
                </a:cubicBezTo>
                <a:cubicBezTo>
                  <a:pt x="24562" y="17557"/>
                  <a:pt x="24650" y="17295"/>
                  <a:pt x="24545" y="17015"/>
                </a:cubicBezTo>
                <a:cubicBezTo>
                  <a:pt x="24457" y="16805"/>
                  <a:pt x="24335" y="16630"/>
                  <a:pt x="24230" y="16456"/>
                </a:cubicBezTo>
                <a:cubicBezTo>
                  <a:pt x="24265" y="16421"/>
                  <a:pt x="24317" y="16386"/>
                  <a:pt x="24352" y="16333"/>
                </a:cubicBezTo>
                <a:cubicBezTo>
                  <a:pt x="24510" y="16176"/>
                  <a:pt x="24545" y="15861"/>
                  <a:pt x="24352" y="15704"/>
                </a:cubicBezTo>
                <a:cubicBezTo>
                  <a:pt x="24073" y="15477"/>
                  <a:pt x="23758" y="15302"/>
                  <a:pt x="23443" y="15162"/>
                </a:cubicBezTo>
                <a:cubicBezTo>
                  <a:pt x="23391" y="15057"/>
                  <a:pt x="23286" y="14952"/>
                  <a:pt x="23129" y="14900"/>
                </a:cubicBezTo>
                <a:cubicBezTo>
                  <a:pt x="22517" y="14704"/>
                  <a:pt x="21818" y="14610"/>
                  <a:pt x="21113" y="1461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2"/>
          <p:cNvSpPr/>
          <p:nvPr/>
        </p:nvSpPr>
        <p:spPr>
          <a:xfrm rot="652927" flipH="1">
            <a:off x="-102540" y="-65650"/>
            <a:ext cx="1989362" cy="1526452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2"/>
          <p:cNvSpPr/>
          <p:nvPr/>
        </p:nvSpPr>
        <p:spPr>
          <a:xfrm>
            <a:off x="7382395" y="4468876"/>
            <a:ext cx="2358997" cy="565701"/>
          </a:xfrm>
          <a:custGeom>
            <a:avLst/>
            <a:gdLst/>
            <a:ahLst/>
            <a:cxnLst/>
            <a:rect l="l" t="t" r="r" b="b"/>
            <a:pathLst>
              <a:path w="60190" h="14433" extrusionOk="0">
                <a:moveTo>
                  <a:pt x="24216" y="1"/>
                </a:moveTo>
                <a:cubicBezTo>
                  <a:pt x="23154" y="1"/>
                  <a:pt x="22058" y="108"/>
                  <a:pt x="21083" y="444"/>
                </a:cubicBezTo>
                <a:cubicBezTo>
                  <a:pt x="19964" y="479"/>
                  <a:pt x="18881" y="706"/>
                  <a:pt x="18234" y="1563"/>
                </a:cubicBezTo>
                <a:cubicBezTo>
                  <a:pt x="17570" y="2454"/>
                  <a:pt x="17744" y="3398"/>
                  <a:pt x="16416" y="3731"/>
                </a:cubicBezTo>
                <a:cubicBezTo>
                  <a:pt x="15858" y="3868"/>
                  <a:pt x="15270" y="3913"/>
                  <a:pt x="14675" y="3913"/>
                </a:cubicBezTo>
                <a:cubicBezTo>
                  <a:pt x="13836" y="3913"/>
                  <a:pt x="12984" y="3824"/>
                  <a:pt x="12185" y="3783"/>
                </a:cubicBezTo>
                <a:cubicBezTo>
                  <a:pt x="11499" y="3746"/>
                  <a:pt x="10703" y="3712"/>
                  <a:pt x="9858" y="3712"/>
                </a:cubicBezTo>
                <a:cubicBezTo>
                  <a:pt x="7134" y="3712"/>
                  <a:pt x="3907" y="4059"/>
                  <a:pt x="2238" y="5741"/>
                </a:cubicBezTo>
                <a:cubicBezTo>
                  <a:pt x="1" y="7978"/>
                  <a:pt x="2798" y="10129"/>
                  <a:pt x="4896" y="10688"/>
                </a:cubicBezTo>
                <a:cubicBezTo>
                  <a:pt x="6804" y="11197"/>
                  <a:pt x="8810" y="11333"/>
                  <a:pt x="10821" y="11333"/>
                </a:cubicBezTo>
                <a:cubicBezTo>
                  <a:pt x="12402" y="11333"/>
                  <a:pt x="13985" y="11249"/>
                  <a:pt x="15524" y="11195"/>
                </a:cubicBezTo>
                <a:cubicBezTo>
                  <a:pt x="15791" y="11185"/>
                  <a:pt x="16058" y="11180"/>
                  <a:pt x="16324" y="11180"/>
                </a:cubicBezTo>
                <a:cubicBezTo>
                  <a:pt x="18282" y="11180"/>
                  <a:pt x="20218" y="11423"/>
                  <a:pt x="22167" y="11423"/>
                </a:cubicBezTo>
                <a:cubicBezTo>
                  <a:pt x="22225" y="11423"/>
                  <a:pt x="22283" y="11423"/>
                  <a:pt x="22342" y="11422"/>
                </a:cubicBezTo>
                <a:cubicBezTo>
                  <a:pt x="23618" y="11405"/>
                  <a:pt x="24719" y="11160"/>
                  <a:pt x="25961" y="10933"/>
                </a:cubicBezTo>
                <a:cubicBezTo>
                  <a:pt x="26331" y="10862"/>
                  <a:pt x="26712" y="10834"/>
                  <a:pt x="27101" y="10834"/>
                </a:cubicBezTo>
                <a:cubicBezTo>
                  <a:pt x="28345" y="10834"/>
                  <a:pt x="29656" y="11123"/>
                  <a:pt x="30855" y="11230"/>
                </a:cubicBezTo>
                <a:cubicBezTo>
                  <a:pt x="32226" y="11347"/>
                  <a:pt x="33600" y="11425"/>
                  <a:pt x="34970" y="11425"/>
                </a:cubicBezTo>
                <a:cubicBezTo>
                  <a:pt x="36868" y="11425"/>
                  <a:pt x="38760" y="11276"/>
                  <a:pt x="40627" y="10880"/>
                </a:cubicBezTo>
                <a:cubicBezTo>
                  <a:pt x="42120" y="10554"/>
                  <a:pt x="43565" y="10445"/>
                  <a:pt x="45007" y="10445"/>
                </a:cubicBezTo>
                <a:cubicBezTo>
                  <a:pt x="46808" y="10445"/>
                  <a:pt x="48604" y="10614"/>
                  <a:pt x="50487" y="10741"/>
                </a:cubicBezTo>
                <a:cubicBezTo>
                  <a:pt x="52096" y="10850"/>
                  <a:pt x="53842" y="11249"/>
                  <a:pt x="55528" y="11249"/>
                </a:cubicBezTo>
                <a:cubicBezTo>
                  <a:pt x="56259" y="11249"/>
                  <a:pt x="56979" y="11174"/>
                  <a:pt x="57672" y="10968"/>
                </a:cubicBezTo>
                <a:cubicBezTo>
                  <a:pt x="58808" y="10636"/>
                  <a:pt x="60189" y="9657"/>
                  <a:pt x="59944" y="8328"/>
                </a:cubicBezTo>
                <a:lnTo>
                  <a:pt x="59944" y="8311"/>
                </a:lnTo>
                <a:cubicBezTo>
                  <a:pt x="59682" y="6930"/>
                  <a:pt x="57881" y="6056"/>
                  <a:pt x="56745" y="5531"/>
                </a:cubicBezTo>
                <a:cubicBezTo>
                  <a:pt x="54997" y="4727"/>
                  <a:pt x="53231" y="4342"/>
                  <a:pt x="51309" y="4168"/>
                </a:cubicBezTo>
                <a:cubicBezTo>
                  <a:pt x="50202" y="4072"/>
                  <a:pt x="49090" y="4035"/>
                  <a:pt x="47974" y="4035"/>
                </a:cubicBezTo>
                <a:cubicBezTo>
                  <a:pt x="45017" y="4035"/>
                  <a:pt x="42039" y="4293"/>
                  <a:pt x="39107" y="4395"/>
                </a:cubicBezTo>
                <a:cubicBezTo>
                  <a:pt x="38055" y="4424"/>
                  <a:pt x="36960" y="4548"/>
                  <a:pt x="35879" y="4548"/>
                </a:cubicBezTo>
                <a:cubicBezTo>
                  <a:pt x="35037" y="4548"/>
                  <a:pt x="34204" y="4473"/>
                  <a:pt x="33408" y="4220"/>
                </a:cubicBezTo>
                <a:cubicBezTo>
                  <a:pt x="31974" y="3783"/>
                  <a:pt x="32236" y="2856"/>
                  <a:pt x="31415" y="1930"/>
                </a:cubicBezTo>
                <a:cubicBezTo>
                  <a:pt x="30191" y="531"/>
                  <a:pt x="27831" y="234"/>
                  <a:pt x="26100" y="94"/>
                </a:cubicBezTo>
                <a:cubicBezTo>
                  <a:pt x="25509" y="41"/>
                  <a:pt x="24869" y="1"/>
                  <a:pt x="24216" y="1"/>
                </a:cubicBezTo>
                <a:close/>
                <a:moveTo>
                  <a:pt x="44268" y="11342"/>
                </a:moveTo>
                <a:cubicBezTo>
                  <a:pt x="43960" y="11342"/>
                  <a:pt x="43659" y="11368"/>
                  <a:pt x="43372" y="11422"/>
                </a:cubicBezTo>
                <a:cubicBezTo>
                  <a:pt x="42463" y="11580"/>
                  <a:pt x="41414" y="12436"/>
                  <a:pt x="42183" y="13380"/>
                </a:cubicBezTo>
                <a:cubicBezTo>
                  <a:pt x="42935" y="14307"/>
                  <a:pt x="44805" y="14307"/>
                  <a:pt x="45872" y="14359"/>
                </a:cubicBezTo>
                <a:cubicBezTo>
                  <a:pt x="46438" y="14389"/>
                  <a:pt x="47069" y="14433"/>
                  <a:pt x="47703" y="14433"/>
                </a:cubicBezTo>
                <a:cubicBezTo>
                  <a:pt x="48538" y="14433"/>
                  <a:pt x="49379" y="14358"/>
                  <a:pt x="50085" y="14079"/>
                </a:cubicBezTo>
                <a:cubicBezTo>
                  <a:pt x="50242" y="14027"/>
                  <a:pt x="50417" y="13870"/>
                  <a:pt x="50399" y="13677"/>
                </a:cubicBezTo>
                <a:cubicBezTo>
                  <a:pt x="50120" y="11580"/>
                  <a:pt x="47358" y="11684"/>
                  <a:pt x="45732" y="11510"/>
                </a:cubicBezTo>
                <a:cubicBezTo>
                  <a:pt x="45243" y="11403"/>
                  <a:pt x="44747" y="11342"/>
                  <a:pt x="44268" y="113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2"/>
          <p:cNvSpPr txBox="1">
            <a:spLocks noGrp="1"/>
          </p:cNvSpPr>
          <p:nvPr>
            <p:ph type="ctrTitle"/>
          </p:nvPr>
        </p:nvSpPr>
        <p:spPr>
          <a:xfrm>
            <a:off x="1570700" y="1105513"/>
            <a:ext cx="5655300" cy="25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</a:rPr>
              <a:t>Lincoln Heritage Council </a:t>
            </a:r>
            <a:r>
              <a:rPr lang="en" sz="4500">
                <a:solidFill>
                  <a:schemeClr val="accent3"/>
                </a:solidFill>
              </a:rPr>
              <a:t>2026 Discount Card Kickoff </a:t>
            </a:r>
            <a:endParaRPr sz="4500">
              <a:solidFill>
                <a:schemeClr val="accent3"/>
              </a:solidFill>
            </a:endParaRPr>
          </a:p>
        </p:txBody>
      </p:sp>
      <p:sp>
        <p:nvSpPr>
          <p:cNvPr id="358" name="Google Shape;358;p42"/>
          <p:cNvSpPr txBox="1">
            <a:spLocks noGrp="1"/>
          </p:cNvSpPr>
          <p:nvPr>
            <p:ph type="subTitle" idx="1"/>
          </p:nvPr>
        </p:nvSpPr>
        <p:spPr>
          <a:xfrm>
            <a:off x="1570700" y="3635713"/>
            <a:ext cx="5655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2"/>
          <p:cNvSpPr/>
          <p:nvPr/>
        </p:nvSpPr>
        <p:spPr>
          <a:xfrm rot="-743921">
            <a:off x="-320269" y="134603"/>
            <a:ext cx="1500046" cy="721983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2"/>
          <p:cNvSpPr/>
          <p:nvPr/>
        </p:nvSpPr>
        <p:spPr>
          <a:xfrm flipH="1">
            <a:off x="7130665" y="4841375"/>
            <a:ext cx="1828435" cy="271653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42"/>
          <p:cNvGrpSpPr/>
          <p:nvPr/>
        </p:nvGrpSpPr>
        <p:grpSpPr>
          <a:xfrm flipH="1">
            <a:off x="6921009" y="379680"/>
            <a:ext cx="4759187" cy="4349689"/>
            <a:chOff x="324650" y="3930525"/>
            <a:chExt cx="1120125" cy="1016425"/>
          </a:xfrm>
        </p:grpSpPr>
        <p:sp>
          <p:nvSpPr>
            <p:cNvPr id="362" name="Google Shape;362;p42"/>
            <p:cNvSpPr/>
            <p:nvPr/>
          </p:nvSpPr>
          <p:spPr>
            <a:xfrm>
              <a:off x="889725" y="4699700"/>
              <a:ext cx="264875" cy="235800"/>
            </a:xfrm>
            <a:custGeom>
              <a:avLst/>
              <a:gdLst/>
              <a:ahLst/>
              <a:cxnLst/>
              <a:rect l="l" t="t" r="r" b="b"/>
              <a:pathLst>
                <a:path w="10595" h="9432" extrusionOk="0">
                  <a:moveTo>
                    <a:pt x="9182" y="471"/>
                  </a:moveTo>
                  <a:cubicBezTo>
                    <a:pt x="8904" y="471"/>
                    <a:pt x="8627" y="563"/>
                    <a:pt x="8409" y="747"/>
                  </a:cubicBezTo>
                  <a:cubicBezTo>
                    <a:pt x="7955" y="1132"/>
                    <a:pt x="7832" y="1726"/>
                    <a:pt x="7727" y="2303"/>
                  </a:cubicBezTo>
                  <a:cubicBezTo>
                    <a:pt x="7500" y="2775"/>
                    <a:pt x="7360" y="3299"/>
                    <a:pt x="7290" y="3824"/>
                  </a:cubicBezTo>
                  <a:cubicBezTo>
                    <a:pt x="7151" y="4803"/>
                    <a:pt x="7378" y="5729"/>
                    <a:pt x="7483" y="6708"/>
                  </a:cubicBezTo>
                  <a:cubicBezTo>
                    <a:pt x="7535" y="7250"/>
                    <a:pt x="7535" y="7792"/>
                    <a:pt x="7360" y="8299"/>
                  </a:cubicBezTo>
                  <a:cubicBezTo>
                    <a:pt x="7290" y="8561"/>
                    <a:pt x="7116" y="8876"/>
                    <a:pt x="7290" y="9121"/>
                  </a:cubicBezTo>
                  <a:cubicBezTo>
                    <a:pt x="7430" y="9313"/>
                    <a:pt x="7640" y="9348"/>
                    <a:pt x="7850" y="9365"/>
                  </a:cubicBezTo>
                  <a:cubicBezTo>
                    <a:pt x="7923" y="9368"/>
                    <a:pt x="7997" y="9369"/>
                    <a:pt x="8070" y="9369"/>
                  </a:cubicBezTo>
                  <a:cubicBezTo>
                    <a:pt x="8525" y="9369"/>
                    <a:pt x="8989" y="9328"/>
                    <a:pt x="9441" y="9313"/>
                  </a:cubicBezTo>
                  <a:cubicBezTo>
                    <a:pt x="9843" y="9296"/>
                    <a:pt x="10542" y="9278"/>
                    <a:pt x="10245" y="8649"/>
                  </a:cubicBezTo>
                  <a:cubicBezTo>
                    <a:pt x="10192" y="8509"/>
                    <a:pt x="10070" y="8421"/>
                    <a:pt x="9965" y="8317"/>
                  </a:cubicBezTo>
                  <a:cubicBezTo>
                    <a:pt x="9720" y="8107"/>
                    <a:pt x="9563" y="7897"/>
                    <a:pt x="9493" y="7565"/>
                  </a:cubicBezTo>
                  <a:cubicBezTo>
                    <a:pt x="9388" y="7005"/>
                    <a:pt x="9615" y="6446"/>
                    <a:pt x="9790" y="5939"/>
                  </a:cubicBezTo>
                  <a:cubicBezTo>
                    <a:pt x="10140" y="4978"/>
                    <a:pt x="10280" y="4016"/>
                    <a:pt x="10367" y="3002"/>
                  </a:cubicBezTo>
                  <a:cubicBezTo>
                    <a:pt x="10437" y="2303"/>
                    <a:pt x="10594" y="1359"/>
                    <a:pt x="10017" y="800"/>
                  </a:cubicBezTo>
                  <a:cubicBezTo>
                    <a:pt x="9789" y="581"/>
                    <a:pt x="9485" y="471"/>
                    <a:pt x="9182" y="471"/>
                  </a:cubicBezTo>
                  <a:close/>
                  <a:moveTo>
                    <a:pt x="3432" y="0"/>
                  </a:moveTo>
                  <a:cubicBezTo>
                    <a:pt x="3289" y="0"/>
                    <a:pt x="3150" y="13"/>
                    <a:pt x="3025" y="30"/>
                  </a:cubicBezTo>
                  <a:cubicBezTo>
                    <a:pt x="2238" y="153"/>
                    <a:pt x="1119" y="328"/>
                    <a:pt x="560" y="922"/>
                  </a:cubicBezTo>
                  <a:cubicBezTo>
                    <a:pt x="36" y="1464"/>
                    <a:pt x="1" y="2320"/>
                    <a:pt x="36" y="3020"/>
                  </a:cubicBezTo>
                  <a:cubicBezTo>
                    <a:pt x="71" y="4051"/>
                    <a:pt x="245" y="5030"/>
                    <a:pt x="455" y="6027"/>
                  </a:cubicBezTo>
                  <a:cubicBezTo>
                    <a:pt x="560" y="6516"/>
                    <a:pt x="647" y="7040"/>
                    <a:pt x="613" y="7547"/>
                  </a:cubicBezTo>
                  <a:cubicBezTo>
                    <a:pt x="595" y="7914"/>
                    <a:pt x="490" y="8159"/>
                    <a:pt x="333" y="8491"/>
                  </a:cubicBezTo>
                  <a:cubicBezTo>
                    <a:pt x="280" y="8631"/>
                    <a:pt x="175" y="8754"/>
                    <a:pt x="193" y="8911"/>
                  </a:cubicBezTo>
                  <a:cubicBezTo>
                    <a:pt x="250" y="9299"/>
                    <a:pt x="783" y="9359"/>
                    <a:pt x="1249" y="9359"/>
                  </a:cubicBezTo>
                  <a:cubicBezTo>
                    <a:pt x="1460" y="9359"/>
                    <a:pt x="1657" y="9347"/>
                    <a:pt x="1790" y="9347"/>
                  </a:cubicBezTo>
                  <a:cubicBezTo>
                    <a:pt x="1813" y="9347"/>
                    <a:pt x="1835" y="9347"/>
                    <a:pt x="1854" y="9348"/>
                  </a:cubicBezTo>
                  <a:cubicBezTo>
                    <a:pt x="2204" y="9361"/>
                    <a:pt x="2631" y="9432"/>
                    <a:pt x="3020" y="9432"/>
                  </a:cubicBezTo>
                  <a:cubicBezTo>
                    <a:pt x="3156" y="9432"/>
                    <a:pt x="3288" y="9423"/>
                    <a:pt x="3410" y="9400"/>
                  </a:cubicBezTo>
                  <a:cubicBezTo>
                    <a:pt x="3567" y="9348"/>
                    <a:pt x="3689" y="9278"/>
                    <a:pt x="3724" y="9103"/>
                  </a:cubicBezTo>
                  <a:cubicBezTo>
                    <a:pt x="3759" y="8806"/>
                    <a:pt x="3322" y="8474"/>
                    <a:pt x="3147" y="8282"/>
                  </a:cubicBezTo>
                  <a:cubicBezTo>
                    <a:pt x="2850" y="7949"/>
                    <a:pt x="2780" y="7687"/>
                    <a:pt x="2868" y="7233"/>
                  </a:cubicBezTo>
                  <a:cubicBezTo>
                    <a:pt x="2920" y="6901"/>
                    <a:pt x="3042" y="6586"/>
                    <a:pt x="3130" y="6271"/>
                  </a:cubicBezTo>
                  <a:cubicBezTo>
                    <a:pt x="3479" y="4960"/>
                    <a:pt x="3882" y="3667"/>
                    <a:pt x="4144" y="2338"/>
                  </a:cubicBezTo>
                  <a:cubicBezTo>
                    <a:pt x="4161" y="2286"/>
                    <a:pt x="4126" y="2233"/>
                    <a:pt x="4074" y="2233"/>
                  </a:cubicBezTo>
                  <a:cubicBezTo>
                    <a:pt x="4406" y="1674"/>
                    <a:pt x="4913" y="1079"/>
                    <a:pt x="4528" y="467"/>
                  </a:cubicBezTo>
                  <a:cubicBezTo>
                    <a:pt x="4294" y="103"/>
                    <a:pt x="3847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324650" y="3972200"/>
              <a:ext cx="1105375" cy="840300"/>
            </a:xfrm>
            <a:custGeom>
              <a:avLst/>
              <a:gdLst/>
              <a:ahLst/>
              <a:cxnLst/>
              <a:rect l="l" t="t" r="r" b="b"/>
              <a:pathLst>
                <a:path w="44215" h="33612" extrusionOk="0">
                  <a:moveTo>
                    <a:pt x="42602" y="0"/>
                  </a:moveTo>
                  <a:cubicBezTo>
                    <a:pt x="42585" y="0"/>
                    <a:pt x="42567" y="2"/>
                    <a:pt x="42550" y="7"/>
                  </a:cubicBezTo>
                  <a:cubicBezTo>
                    <a:pt x="41134" y="811"/>
                    <a:pt x="39963" y="2052"/>
                    <a:pt x="39193" y="3503"/>
                  </a:cubicBezTo>
                  <a:cubicBezTo>
                    <a:pt x="38337" y="5094"/>
                    <a:pt x="38110" y="6877"/>
                    <a:pt x="38145" y="8677"/>
                  </a:cubicBezTo>
                  <a:cubicBezTo>
                    <a:pt x="38162" y="10758"/>
                    <a:pt x="38459" y="12855"/>
                    <a:pt x="38057" y="14918"/>
                  </a:cubicBezTo>
                  <a:cubicBezTo>
                    <a:pt x="37673" y="16894"/>
                    <a:pt x="36676" y="18624"/>
                    <a:pt x="35592" y="20285"/>
                  </a:cubicBezTo>
                  <a:cubicBezTo>
                    <a:pt x="34908" y="20358"/>
                    <a:pt x="34211" y="20516"/>
                    <a:pt x="33512" y="20516"/>
                  </a:cubicBezTo>
                  <a:cubicBezTo>
                    <a:pt x="33372" y="20516"/>
                    <a:pt x="33232" y="20509"/>
                    <a:pt x="33092" y="20495"/>
                  </a:cubicBezTo>
                  <a:cubicBezTo>
                    <a:pt x="32884" y="20471"/>
                    <a:pt x="32687" y="20461"/>
                    <a:pt x="32497" y="20461"/>
                  </a:cubicBezTo>
                  <a:cubicBezTo>
                    <a:pt x="31559" y="20461"/>
                    <a:pt x="30807" y="20722"/>
                    <a:pt x="29789" y="20984"/>
                  </a:cubicBezTo>
                  <a:cubicBezTo>
                    <a:pt x="28547" y="21299"/>
                    <a:pt x="27201" y="22103"/>
                    <a:pt x="26048" y="22645"/>
                  </a:cubicBezTo>
                  <a:cubicBezTo>
                    <a:pt x="24859" y="23187"/>
                    <a:pt x="23827" y="23554"/>
                    <a:pt x="22778" y="24358"/>
                  </a:cubicBezTo>
                  <a:cubicBezTo>
                    <a:pt x="21835" y="25075"/>
                    <a:pt x="20716" y="25267"/>
                    <a:pt x="19842" y="26089"/>
                  </a:cubicBezTo>
                  <a:cubicBezTo>
                    <a:pt x="18898" y="26998"/>
                    <a:pt x="17831" y="27749"/>
                    <a:pt x="16730" y="28431"/>
                  </a:cubicBezTo>
                  <a:cubicBezTo>
                    <a:pt x="14457" y="29795"/>
                    <a:pt x="12010" y="31176"/>
                    <a:pt x="9493" y="31997"/>
                  </a:cubicBezTo>
                  <a:cubicBezTo>
                    <a:pt x="8193" y="32428"/>
                    <a:pt x="6846" y="32645"/>
                    <a:pt x="5503" y="32645"/>
                  </a:cubicBezTo>
                  <a:cubicBezTo>
                    <a:pt x="3792" y="32645"/>
                    <a:pt x="2086" y="32293"/>
                    <a:pt x="490" y="31578"/>
                  </a:cubicBezTo>
                  <a:cubicBezTo>
                    <a:pt x="467" y="31569"/>
                    <a:pt x="446" y="31564"/>
                    <a:pt x="426" y="31564"/>
                  </a:cubicBezTo>
                  <a:cubicBezTo>
                    <a:pt x="367" y="31564"/>
                    <a:pt x="319" y="31600"/>
                    <a:pt x="280" y="31665"/>
                  </a:cubicBezTo>
                  <a:cubicBezTo>
                    <a:pt x="0" y="32364"/>
                    <a:pt x="1067" y="32732"/>
                    <a:pt x="1521" y="32906"/>
                  </a:cubicBezTo>
                  <a:cubicBezTo>
                    <a:pt x="2483" y="33273"/>
                    <a:pt x="3497" y="33466"/>
                    <a:pt x="4510" y="33553"/>
                  </a:cubicBezTo>
                  <a:cubicBezTo>
                    <a:pt x="4976" y="33594"/>
                    <a:pt x="5442" y="33612"/>
                    <a:pt x="5910" y="33612"/>
                  </a:cubicBezTo>
                  <a:cubicBezTo>
                    <a:pt x="7656" y="33612"/>
                    <a:pt x="9412" y="33361"/>
                    <a:pt x="11136" y="33099"/>
                  </a:cubicBezTo>
                  <a:cubicBezTo>
                    <a:pt x="13478" y="32732"/>
                    <a:pt x="15803" y="32242"/>
                    <a:pt x="18111" y="31613"/>
                  </a:cubicBezTo>
                  <a:cubicBezTo>
                    <a:pt x="18926" y="31383"/>
                    <a:pt x="19688" y="31222"/>
                    <a:pt x="20476" y="31222"/>
                  </a:cubicBezTo>
                  <a:cubicBezTo>
                    <a:pt x="20889" y="31222"/>
                    <a:pt x="21309" y="31266"/>
                    <a:pt x="21747" y="31368"/>
                  </a:cubicBezTo>
                  <a:cubicBezTo>
                    <a:pt x="22831" y="31630"/>
                    <a:pt x="23845" y="31927"/>
                    <a:pt x="24964" y="31980"/>
                  </a:cubicBezTo>
                  <a:cubicBezTo>
                    <a:pt x="25433" y="32006"/>
                    <a:pt x="25912" y="32021"/>
                    <a:pt x="26397" y="32021"/>
                  </a:cubicBezTo>
                  <a:cubicBezTo>
                    <a:pt x="30067" y="32021"/>
                    <a:pt x="34066" y="31183"/>
                    <a:pt x="36536" y="28326"/>
                  </a:cubicBezTo>
                  <a:cubicBezTo>
                    <a:pt x="37201" y="27557"/>
                    <a:pt x="37638" y="26666"/>
                    <a:pt x="38110" y="25774"/>
                  </a:cubicBezTo>
                  <a:cubicBezTo>
                    <a:pt x="38617" y="24795"/>
                    <a:pt x="39281" y="23956"/>
                    <a:pt x="39893" y="23047"/>
                  </a:cubicBezTo>
                  <a:cubicBezTo>
                    <a:pt x="41081" y="21281"/>
                    <a:pt x="41396" y="19323"/>
                    <a:pt x="41239" y="17208"/>
                  </a:cubicBezTo>
                  <a:cubicBezTo>
                    <a:pt x="41046" y="14708"/>
                    <a:pt x="40470" y="12244"/>
                    <a:pt x="40470" y="9709"/>
                  </a:cubicBezTo>
                  <a:cubicBezTo>
                    <a:pt x="40470" y="7244"/>
                    <a:pt x="40819" y="4832"/>
                    <a:pt x="41449" y="2454"/>
                  </a:cubicBezTo>
                  <a:cubicBezTo>
                    <a:pt x="41536" y="2262"/>
                    <a:pt x="41641" y="2069"/>
                    <a:pt x="41833" y="1965"/>
                  </a:cubicBezTo>
                  <a:cubicBezTo>
                    <a:pt x="42078" y="1825"/>
                    <a:pt x="42585" y="1353"/>
                    <a:pt x="42865" y="1318"/>
                  </a:cubicBezTo>
                  <a:cubicBezTo>
                    <a:pt x="42874" y="1317"/>
                    <a:pt x="42883" y="1316"/>
                    <a:pt x="42892" y="1316"/>
                  </a:cubicBezTo>
                  <a:cubicBezTo>
                    <a:pt x="43005" y="1316"/>
                    <a:pt x="43073" y="1389"/>
                    <a:pt x="43153" y="1389"/>
                  </a:cubicBezTo>
                  <a:cubicBezTo>
                    <a:pt x="43183" y="1389"/>
                    <a:pt x="43214" y="1379"/>
                    <a:pt x="43249" y="1353"/>
                  </a:cubicBezTo>
                  <a:cubicBezTo>
                    <a:pt x="43441" y="1563"/>
                    <a:pt x="43511" y="1702"/>
                    <a:pt x="43791" y="1737"/>
                  </a:cubicBezTo>
                  <a:cubicBezTo>
                    <a:pt x="43884" y="1755"/>
                    <a:pt x="43954" y="1763"/>
                    <a:pt x="44007" y="1763"/>
                  </a:cubicBezTo>
                  <a:cubicBezTo>
                    <a:pt x="44214" y="1763"/>
                    <a:pt x="44147" y="1635"/>
                    <a:pt x="44036" y="1440"/>
                  </a:cubicBezTo>
                  <a:cubicBezTo>
                    <a:pt x="44036" y="1405"/>
                    <a:pt x="44018" y="1405"/>
                    <a:pt x="44001" y="1405"/>
                  </a:cubicBezTo>
                  <a:cubicBezTo>
                    <a:pt x="43983" y="1388"/>
                    <a:pt x="43983" y="1388"/>
                    <a:pt x="43983" y="1370"/>
                  </a:cubicBezTo>
                  <a:lnTo>
                    <a:pt x="43966" y="1370"/>
                  </a:lnTo>
                  <a:cubicBezTo>
                    <a:pt x="43948" y="1353"/>
                    <a:pt x="43931" y="1335"/>
                    <a:pt x="43913" y="1318"/>
                  </a:cubicBezTo>
                  <a:cubicBezTo>
                    <a:pt x="43878" y="1300"/>
                    <a:pt x="43861" y="1283"/>
                    <a:pt x="43826" y="1283"/>
                  </a:cubicBezTo>
                  <a:cubicBezTo>
                    <a:pt x="43756" y="1230"/>
                    <a:pt x="43704" y="1125"/>
                    <a:pt x="43634" y="1073"/>
                  </a:cubicBezTo>
                  <a:cubicBezTo>
                    <a:pt x="43529" y="968"/>
                    <a:pt x="43406" y="881"/>
                    <a:pt x="43302" y="776"/>
                  </a:cubicBezTo>
                  <a:cubicBezTo>
                    <a:pt x="43109" y="619"/>
                    <a:pt x="42952" y="409"/>
                    <a:pt x="42812" y="216"/>
                  </a:cubicBezTo>
                  <a:cubicBezTo>
                    <a:pt x="42777" y="164"/>
                    <a:pt x="42742" y="112"/>
                    <a:pt x="42707" y="59"/>
                  </a:cubicBezTo>
                  <a:cubicBezTo>
                    <a:pt x="42694" y="20"/>
                    <a:pt x="42652" y="0"/>
                    <a:pt x="42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324650" y="3930525"/>
              <a:ext cx="1120125" cy="1016425"/>
            </a:xfrm>
            <a:custGeom>
              <a:avLst/>
              <a:gdLst/>
              <a:ahLst/>
              <a:cxnLst/>
              <a:rect l="l" t="t" r="r" b="b"/>
              <a:pathLst>
                <a:path w="44805" h="40657" extrusionOk="0">
                  <a:moveTo>
                    <a:pt x="43278" y="1"/>
                  </a:moveTo>
                  <a:cubicBezTo>
                    <a:pt x="43183" y="1"/>
                    <a:pt x="43085" y="18"/>
                    <a:pt x="42987" y="48"/>
                  </a:cubicBezTo>
                  <a:cubicBezTo>
                    <a:pt x="42934" y="65"/>
                    <a:pt x="42882" y="83"/>
                    <a:pt x="42830" y="100"/>
                  </a:cubicBezTo>
                  <a:cubicBezTo>
                    <a:pt x="42742" y="135"/>
                    <a:pt x="42515" y="153"/>
                    <a:pt x="42462" y="170"/>
                  </a:cubicBezTo>
                  <a:cubicBezTo>
                    <a:pt x="40977" y="660"/>
                    <a:pt x="39875" y="1848"/>
                    <a:pt x="39106" y="3160"/>
                  </a:cubicBezTo>
                  <a:cubicBezTo>
                    <a:pt x="38215" y="4663"/>
                    <a:pt x="37515" y="6429"/>
                    <a:pt x="37131" y="8142"/>
                  </a:cubicBezTo>
                  <a:cubicBezTo>
                    <a:pt x="36746" y="9907"/>
                    <a:pt x="36694" y="11743"/>
                    <a:pt x="36746" y="13561"/>
                  </a:cubicBezTo>
                  <a:cubicBezTo>
                    <a:pt x="36781" y="14522"/>
                    <a:pt x="36833" y="15484"/>
                    <a:pt x="36868" y="16445"/>
                  </a:cubicBezTo>
                  <a:cubicBezTo>
                    <a:pt x="36886" y="17267"/>
                    <a:pt x="36938" y="18106"/>
                    <a:pt x="36816" y="18910"/>
                  </a:cubicBezTo>
                  <a:cubicBezTo>
                    <a:pt x="36257" y="20029"/>
                    <a:pt x="35540" y="21060"/>
                    <a:pt x="34474" y="21795"/>
                  </a:cubicBezTo>
                  <a:cubicBezTo>
                    <a:pt x="34026" y="21753"/>
                    <a:pt x="33585" y="21730"/>
                    <a:pt x="33149" y="21730"/>
                  </a:cubicBezTo>
                  <a:cubicBezTo>
                    <a:pt x="31916" y="21730"/>
                    <a:pt x="30718" y="21916"/>
                    <a:pt x="29491" y="22406"/>
                  </a:cubicBezTo>
                  <a:cubicBezTo>
                    <a:pt x="27533" y="23228"/>
                    <a:pt x="25523" y="23927"/>
                    <a:pt x="23548" y="24731"/>
                  </a:cubicBezTo>
                  <a:cubicBezTo>
                    <a:pt x="23513" y="24749"/>
                    <a:pt x="23495" y="24784"/>
                    <a:pt x="23495" y="24801"/>
                  </a:cubicBezTo>
                  <a:cubicBezTo>
                    <a:pt x="20681" y="26060"/>
                    <a:pt x="18356" y="28420"/>
                    <a:pt x="15838" y="30116"/>
                  </a:cubicBezTo>
                  <a:cubicBezTo>
                    <a:pt x="12634" y="32263"/>
                    <a:pt x="8961" y="33956"/>
                    <a:pt x="5058" y="33956"/>
                  </a:cubicBezTo>
                  <a:cubicBezTo>
                    <a:pt x="4766" y="33956"/>
                    <a:pt x="4473" y="33946"/>
                    <a:pt x="4178" y="33927"/>
                  </a:cubicBezTo>
                  <a:cubicBezTo>
                    <a:pt x="2937" y="33857"/>
                    <a:pt x="1836" y="33525"/>
                    <a:pt x="665" y="33175"/>
                  </a:cubicBezTo>
                  <a:cubicBezTo>
                    <a:pt x="565" y="33148"/>
                    <a:pt x="447" y="33111"/>
                    <a:pt x="337" y="33111"/>
                  </a:cubicBezTo>
                  <a:cubicBezTo>
                    <a:pt x="234" y="33111"/>
                    <a:pt x="138" y="33143"/>
                    <a:pt x="70" y="33245"/>
                  </a:cubicBezTo>
                  <a:cubicBezTo>
                    <a:pt x="0" y="33350"/>
                    <a:pt x="18" y="33455"/>
                    <a:pt x="70" y="33542"/>
                  </a:cubicBezTo>
                  <a:cubicBezTo>
                    <a:pt x="70" y="33577"/>
                    <a:pt x="70" y="33612"/>
                    <a:pt x="105" y="33629"/>
                  </a:cubicBezTo>
                  <a:cubicBezTo>
                    <a:pt x="1814" y="34722"/>
                    <a:pt x="3825" y="35243"/>
                    <a:pt x="5833" y="35243"/>
                  </a:cubicBezTo>
                  <a:cubicBezTo>
                    <a:pt x="6845" y="35243"/>
                    <a:pt x="7856" y="35111"/>
                    <a:pt x="8828" y="34853"/>
                  </a:cubicBezTo>
                  <a:cubicBezTo>
                    <a:pt x="11870" y="34031"/>
                    <a:pt x="14492" y="32196"/>
                    <a:pt x="17464" y="31200"/>
                  </a:cubicBezTo>
                  <a:cubicBezTo>
                    <a:pt x="18513" y="30867"/>
                    <a:pt x="19597" y="30693"/>
                    <a:pt x="20663" y="30500"/>
                  </a:cubicBezTo>
                  <a:lnTo>
                    <a:pt x="20663" y="30500"/>
                  </a:lnTo>
                  <a:cubicBezTo>
                    <a:pt x="20593" y="31095"/>
                    <a:pt x="20558" y="31724"/>
                    <a:pt x="20628" y="32336"/>
                  </a:cubicBezTo>
                  <a:cubicBezTo>
                    <a:pt x="20646" y="32650"/>
                    <a:pt x="20698" y="32965"/>
                    <a:pt x="20821" y="33262"/>
                  </a:cubicBezTo>
                  <a:cubicBezTo>
                    <a:pt x="20891" y="33472"/>
                    <a:pt x="21013" y="33647"/>
                    <a:pt x="21100" y="33839"/>
                  </a:cubicBezTo>
                  <a:cubicBezTo>
                    <a:pt x="20751" y="34451"/>
                    <a:pt x="20384" y="35080"/>
                    <a:pt x="20174" y="35745"/>
                  </a:cubicBezTo>
                  <a:cubicBezTo>
                    <a:pt x="20034" y="36147"/>
                    <a:pt x="20069" y="36531"/>
                    <a:pt x="20104" y="36951"/>
                  </a:cubicBezTo>
                  <a:cubicBezTo>
                    <a:pt x="20104" y="37300"/>
                    <a:pt x="20104" y="37633"/>
                    <a:pt x="20069" y="37982"/>
                  </a:cubicBezTo>
                  <a:lnTo>
                    <a:pt x="19527" y="38891"/>
                  </a:lnTo>
                  <a:cubicBezTo>
                    <a:pt x="19352" y="39223"/>
                    <a:pt x="18950" y="39678"/>
                    <a:pt x="18985" y="40063"/>
                  </a:cubicBezTo>
                  <a:cubicBezTo>
                    <a:pt x="19021" y="40429"/>
                    <a:pt x="19264" y="40556"/>
                    <a:pt x="19554" y="40556"/>
                  </a:cubicBezTo>
                  <a:cubicBezTo>
                    <a:pt x="19692" y="40556"/>
                    <a:pt x="19840" y="40527"/>
                    <a:pt x="19981" y="40482"/>
                  </a:cubicBezTo>
                  <a:cubicBezTo>
                    <a:pt x="20209" y="40613"/>
                    <a:pt x="20449" y="40657"/>
                    <a:pt x="20700" y="40657"/>
                  </a:cubicBezTo>
                  <a:cubicBezTo>
                    <a:pt x="20952" y="40657"/>
                    <a:pt x="21214" y="40613"/>
                    <a:pt x="21485" y="40569"/>
                  </a:cubicBezTo>
                  <a:cubicBezTo>
                    <a:pt x="21754" y="40518"/>
                    <a:pt x="22004" y="40486"/>
                    <a:pt x="22269" y="40486"/>
                  </a:cubicBezTo>
                  <a:cubicBezTo>
                    <a:pt x="22366" y="40486"/>
                    <a:pt x="22466" y="40490"/>
                    <a:pt x="22569" y="40500"/>
                  </a:cubicBezTo>
                  <a:cubicBezTo>
                    <a:pt x="22658" y="40508"/>
                    <a:pt x="22750" y="40519"/>
                    <a:pt x="22840" y="40519"/>
                  </a:cubicBezTo>
                  <a:cubicBezTo>
                    <a:pt x="22944" y="40519"/>
                    <a:pt x="23044" y="40503"/>
                    <a:pt x="23128" y="40447"/>
                  </a:cubicBezTo>
                  <a:cubicBezTo>
                    <a:pt x="23443" y="40255"/>
                    <a:pt x="23373" y="39853"/>
                    <a:pt x="23146" y="39625"/>
                  </a:cubicBezTo>
                  <a:cubicBezTo>
                    <a:pt x="22831" y="39311"/>
                    <a:pt x="22376" y="39276"/>
                    <a:pt x="22237" y="38769"/>
                  </a:cubicBezTo>
                  <a:cubicBezTo>
                    <a:pt x="22114" y="38297"/>
                    <a:pt x="22324" y="37825"/>
                    <a:pt x="22569" y="37423"/>
                  </a:cubicBezTo>
                  <a:cubicBezTo>
                    <a:pt x="23688" y="35570"/>
                    <a:pt x="25383" y="33507"/>
                    <a:pt x="25541" y="31252"/>
                  </a:cubicBezTo>
                  <a:lnTo>
                    <a:pt x="25698" y="31339"/>
                  </a:lnTo>
                  <a:cubicBezTo>
                    <a:pt x="26141" y="31520"/>
                    <a:pt x="26614" y="31594"/>
                    <a:pt x="27097" y="31594"/>
                  </a:cubicBezTo>
                  <a:cubicBezTo>
                    <a:pt x="28158" y="31594"/>
                    <a:pt x="29265" y="31234"/>
                    <a:pt x="30191" y="30850"/>
                  </a:cubicBezTo>
                  <a:cubicBezTo>
                    <a:pt x="30313" y="30780"/>
                    <a:pt x="30453" y="30728"/>
                    <a:pt x="30575" y="30658"/>
                  </a:cubicBezTo>
                  <a:cubicBezTo>
                    <a:pt x="30663" y="31462"/>
                    <a:pt x="30907" y="32248"/>
                    <a:pt x="31239" y="32983"/>
                  </a:cubicBezTo>
                  <a:cubicBezTo>
                    <a:pt x="31327" y="34066"/>
                    <a:pt x="31974" y="35028"/>
                    <a:pt x="32358" y="36059"/>
                  </a:cubicBezTo>
                  <a:cubicBezTo>
                    <a:pt x="32603" y="36724"/>
                    <a:pt x="32848" y="37440"/>
                    <a:pt x="32900" y="38157"/>
                  </a:cubicBezTo>
                  <a:cubicBezTo>
                    <a:pt x="32935" y="38472"/>
                    <a:pt x="32918" y="38804"/>
                    <a:pt x="32813" y="39101"/>
                  </a:cubicBezTo>
                  <a:cubicBezTo>
                    <a:pt x="32725" y="39363"/>
                    <a:pt x="32481" y="39573"/>
                    <a:pt x="32411" y="39835"/>
                  </a:cubicBezTo>
                  <a:cubicBezTo>
                    <a:pt x="32281" y="40283"/>
                    <a:pt x="32715" y="40413"/>
                    <a:pt x="33252" y="40413"/>
                  </a:cubicBezTo>
                  <a:cubicBezTo>
                    <a:pt x="33512" y="40413"/>
                    <a:pt x="33797" y="40382"/>
                    <a:pt x="34054" y="40342"/>
                  </a:cubicBezTo>
                  <a:cubicBezTo>
                    <a:pt x="34306" y="40468"/>
                    <a:pt x="34589" y="40550"/>
                    <a:pt x="34854" y="40550"/>
                  </a:cubicBezTo>
                  <a:cubicBezTo>
                    <a:pt x="35032" y="40550"/>
                    <a:pt x="35201" y="40514"/>
                    <a:pt x="35348" y="40430"/>
                  </a:cubicBezTo>
                  <a:cubicBezTo>
                    <a:pt x="35855" y="40167"/>
                    <a:pt x="35452" y="39573"/>
                    <a:pt x="35103" y="39363"/>
                  </a:cubicBezTo>
                  <a:cubicBezTo>
                    <a:pt x="34806" y="39188"/>
                    <a:pt x="34561" y="39066"/>
                    <a:pt x="34439" y="38699"/>
                  </a:cubicBezTo>
                  <a:cubicBezTo>
                    <a:pt x="34351" y="38419"/>
                    <a:pt x="34386" y="38087"/>
                    <a:pt x="34386" y="37807"/>
                  </a:cubicBezTo>
                  <a:cubicBezTo>
                    <a:pt x="34404" y="37196"/>
                    <a:pt x="34404" y="36566"/>
                    <a:pt x="34421" y="35954"/>
                  </a:cubicBezTo>
                  <a:cubicBezTo>
                    <a:pt x="34421" y="35238"/>
                    <a:pt x="34421" y="34538"/>
                    <a:pt x="34264" y="33857"/>
                  </a:cubicBezTo>
                  <a:cubicBezTo>
                    <a:pt x="34893" y="32441"/>
                    <a:pt x="35173" y="30850"/>
                    <a:pt x="35313" y="29294"/>
                  </a:cubicBezTo>
                  <a:cubicBezTo>
                    <a:pt x="35330" y="29277"/>
                    <a:pt x="35348" y="29242"/>
                    <a:pt x="35348" y="29207"/>
                  </a:cubicBezTo>
                  <a:cubicBezTo>
                    <a:pt x="35365" y="29084"/>
                    <a:pt x="35383" y="28944"/>
                    <a:pt x="35400" y="28805"/>
                  </a:cubicBezTo>
                  <a:cubicBezTo>
                    <a:pt x="35487" y="28472"/>
                    <a:pt x="35557" y="28123"/>
                    <a:pt x="35610" y="27773"/>
                  </a:cubicBezTo>
                  <a:cubicBezTo>
                    <a:pt x="35627" y="27721"/>
                    <a:pt x="35627" y="27668"/>
                    <a:pt x="35627" y="27633"/>
                  </a:cubicBezTo>
                  <a:cubicBezTo>
                    <a:pt x="37935" y="26130"/>
                    <a:pt x="39421" y="23315"/>
                    <a:pt x="40155" y="20763"/>
                  </a:cubicBezTo>
                  <a:cubicBezTo>
                    <a:pt x="40749" y="18735"/>
                    <a:pt x="40435" y="16795"/>
                    <a:pt x="40225" y="14732"/>
                  </a:cubicBezTo>
                  <a:cubicBezTo>
                    <a:pt x="40015" y="12634"/>
                    <a:pt x="39998" y="10484"/>
                    <a:pt x="40207" y="8369"/>
                  </a:cubicBezTo>
                  <a:cubicBezTo>
                    <a:pt x="40417" y="6271"/>
                    <a:pt x="40714" y="4034"/>
                    <a:pt x="42043" y="2320"/>
                  </a:cubicBezTo>
                  <a:cubicBezTo>
                    <a:pt x="42095" y="2286"/>
                    <a:pt x="42165" y="2233"/>
                    <a:pt x="42218" y="2198"/>
                  </a:cubicBezTo>
                  <a:cubicBezTo>
                    <a:pt x="42253" y="2198"/>
                    <a:pt x="42253" y="2181"/>
                    <a:pt x="42270" y="2163"/>
                  </a:cubicBezTo>
                  <a:cubicBezTo>
                    <a:pt x="42375" y="2198"/>
                    <a:pt x="42515" y="2216"/>
                    <a:pt x="42655" y="2233"/>
                  </a:cubicBezTo>
                  <a:cubicBezTo>
                    <a:pt x="42669" y="2234"/>
                    <a:pt x="42683" y="2235"/>
                    <a:pt x="42696" y="2235"/>
                  </a:cubicBezTo>
                  <a:cubicBezTo>
                    <a:pt x="42799" y="2235"/>
                    <a:pt x="42851" y="2200"/>
                    <a:pt x="42926" y="2200"/>
                  </a:cubicBezTo>
                  <a:cubicBezTo>
                    <a:pt x="42976" y="2200"/>
                    <a:pt x="43035" y="2216"/>
                    <a:pt x="43127" y="2268"/>
                  </a:cubicBezTo>
                  <a:cubicBezTo>
                    <a:pt x="43267" y="2338"/>
                    <a:pt x="43441" y="2565"/>
                    <a:pt x="43546" y="2670"/>
                  </a:cubicBezTo>
                  <a:cubicBezTo>
                    <a:pt x="43739" y="2862"/>
                    <a:pt x="43948" y="3230"/>
                    <a:pt x="44228" y="3352"/>
                  </a:cubicBezTo>
                  <a:cubicBezTo>
                    <a:pt x="44287" y="3375"/>
                    <a:pt x="44345" y="3387"/>
                    <a:pt x="44401" y="3387"/>
                  </a:cubicBezTo>
                  <a:cubicBezTo>
                    <a:pt x="44595" y="3387"/>
                    <a:pt x="44756" y="3251"/>
                    <a:pt x="44770" y="3020"/>
                  </a:cubicBezTo>
                  <a:cubicBezTo>
                    <a:pt x="44805" y="2530"/>
                    <a:pt x="44351" y="2006"/>
                    <a:pt x="44036" y="1621"/>
                  </a:cubicBezTo>
                  <a:lnTo>
                    <a:pt x="44036" y="1621"/>
                  </a:lnTo>
                  <a:cubicBezTo>
                    <a:pt x="44037" y="1505"/>
                    <a:pt x="44053" y="1388"/>
                    <a:pt x="44053" y="1272"/>
                  </a:cubicBezTo>
                  <a:cubicBezTo>
                    <a:pt x="44106" y="922"/>
                    <a:pt x="44141" y="590"/>
                    <a:pt x="43878" y="328"/>
                  </a:cubicBezTo>
                  <a:cubicBezTo>
                    <a:pt x="43809" y="258"/>
                    <a:pt x="43739" y="170"/>
                    <a:pt x="43634" y="100"/>
                  </a:cubicBezTo>
                  <a:cubicBezTo>
                    <a:pt x="43524" y="31"/>
                    <a:pt x="43403" y="1"/>
                    <a:pt x="43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1390125" y="3959250"/>
              <a:ext cx="13150" cy="12700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63" y="0"/>
                  </a:moveTo>
                  <a:cubicBezTo>
                    <a:pt x="123" y="0"/>
                    <a:pt x="1" y="123"/>
                    <a:pt x="1" y="262"/>
                  </a:cubicBezTo>
                  <a:cubicBezTo>
                    <a:pt x="1" y="402"/>
                    <a:pt x="123" y="507"/>
                    <a:pt x="263" y="507"/>
                  </a:cubicBezTo>
                  <a:cubicBezTo>
                    <a:pt x="403" y="507"/>
                    <a:pt x="525" y="402"/>
                    <a:pt x="525" y="262"/>
                  </a:cubicBezTo>
                  <a:cubicBezTo>
                    <a:pt x="525" y="123"/>
                    <a:pt x="40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42"/>
          <p:cNvSpPr/>
          <p:nvPr/>
        </p:nvSpPr>
        <p:spPr>
          <a:xfrm flipH="1">
            <a:off x="200260" y="400331"/>
            <a:ext cx="1812846" cy="269337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42"/>
          <p:cNvGrpSpPr/>
          <p:nvPr/>
        </p:nvGrpSpPr>
        <p:grpSpPr>
          <a:xfrm>
            <a:off x="-642775" y="2066926"/>
            <a:ext cx="2503475" cy="2707563"/>
            <a:chOff x="1797725" y="4063975"/>
            <a:chExt cx="879925" cy="951625"/>
          </a:xfrm>
        </p:grpSpPr>
        <p:sp>
          <p:nvSpPr>
            <p:cNvPr id="368" name="Google Shape;368;p42"/>
            <p:cNvSpPr/>
            <p:nvPr/>
          </p:nvSpPr>
          <p:spPr>
            <a:xfrm>
              <a:off x="2442950" y="4408225"/>
              <a:ext cx="169450" cy="229325"/>
            </a:xfrm>
            <a:custGeom>
              <a:avLst/>
              <a:gdLst/>
              <a:ahLst/>
              <a:cxnLst/>
              <a:rect l="l" t="t" r="r" b="b"/>
              <a:pathLst>
                <a:path w="6778" h="9173" extrusionOk="0">
                  <a:moveTo>
                    <a:pt x="2920" y="1"/>
                  </a:moveTo>
                  <a:cubicBezTo>
                    <a:pt x="2658" y="1"/>
                    <a:pt x="2522" y="233"/>
                    <a:pt x="2413" y="466"/>
                  </a:cubicBezTo>
                  <a:cubicBezTo>
                    <a:pt x="1801" y="1795"/>
                    <a:pt x="1311" y="3229"/>
                    <a:pt x="805" y="4610"/>
                  </a:cubicBezTo>
                  <a:cubicBezTo>
                    <a:pt x="0" y="6847"/>
                    <a:pt x="2902" y="7704"/>
                    <a:pt x="4773" y="7896"/>
                  </a:cubicBezTo>
                  <a:cubicBezTo>
                    <a:pt x="5420" y="8211"/>
                    <a:pt x="5996" y="8613"/>
                    <a:pt x="6521" y="9137"/>
                  </a:cubicBezTo>
                  <a:cubicBezTo>
                    <a:pt x="6545" y="9161"/>
                    <a:pt x="6583" y="9173"/>
                    <a:pt x="6623" y="9173"/>
                  </a:cubicBezTo>
                  <a:cubicBezTo>
                    <a:pt x="6698" y="9173"/>
                    <a:pt x="6777" y="9130"/>
                    <a:pt x="6766" y="9050"/>
                  </a:cubicBezTo>
                  <a:cubicBezTo>
                    <a:pt x="6696" y="8088"/>
                    <a:pt x="6171" y="7249"/>
                    <a:pt x="5315" y="6812"/>
                  </a:cubicBezTo>
                  <a:cubicBezTo>
                    <a:pt x="4808" y="6532"/>
                    <a:pt x="4231" y="6498"/>
                    <a:pt x="3724" y="6235"/>
                  </a:cubicBezTo>
                  <a:cubicBezTo>
                    <a:pt x="3409" y="6078"/>
                    <a:pt x="3130" y="5921"/>
                    <a:pt x="2815" y="5868"/>
                  </a:cubicBezTo>
                  <a:cubicBezTo>
                    <a:pt x="2972" y="5361"/>
                    <a:pt x="3182" y="4872"/>
                    <a:pt x="3497" y="4435"/>
                  </a:cubicBezTo>
                  <a:cubicBezTo>
                    <a:pt x="3759" y="4033"/>
                    <a:pt x="4126" y="3666"/>
                    <a:pt x="4301" y="3211"/>
                  </a:cubicBezTo>
                  <a:cubicBezTo>
                    <a:pt x="4650" y="2337"/>
                    <a:pt x="4021" y="1410"/>
                    <a:pt x="3532" y="711"/>
                  </a:cubicBezTo>
                  <a:cubicBezTo>
                    <a:pt x="3427" y="414"/>
                    <a:pt x="3339" y="82"/>
                    <a:pt x="3025" y="12"/>
                  </a:cubicBezTo>
                  <a:cubicBezTo>
                    <a:pt x="2988" y="4"/>
                    <a:pt x="2953" y="1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2275575" y="4610200"/>
              <a:ext cx="172050" cy="401975"/>
            </a:xfrm>
            <a:custGeom>
              <a:avLst/>
              <a:gdLst/>
              <a:ahLst/>
              <a:cxnLst/>
              <a:rect l="l" t="t" r="r" b="b"/>
              <a:pathLst>
                <a:path w="6882" h="16079" extrusionOk="0">
                  <a:moveTo>
                    <a:pt x="4210" y="1"/>
                  </a:moveTo>
                  <a:cubicBezTo>
                    <a:pt x="3819" y="1"/>
                    <a:pt x="3364" y="745"/>
                    <a:pt x="3164" y="918"/>
                  </a:cubicBezTo>
                  <a:cubicBezTo>
                    <a:pt x="2780" y="1268"/>
                    <a:pt x="2360" y="1495"/>
                    <a:pt x="2010" y="1880"/>
                  </a:cubicBezTo>
                  <a:cubicBezTo>
                    <a:pt x="1678" y="2264"/>
                    <a:pt x="1416" y="2701"/>
                    <a:pt x="1171" y="3138"/>
                  </a:cubicBezTo>
                  <a:cubicBezTo>
                    <a:pt x="1147" y="3114"/>
                    <a:pt x="1111" y="3101"/>
                    <a:pt x="1078" y="3101"/>
                  </a:cubicBezTo>
                  <a:cubicBezTo>
                    <a:pt x="1040" y="3101"/>
                    <a:pt x="1006" y="3118"/>
                    <a:pt x="996" y="3156"/>
                  </a:cubicBezTo>
                  <a:cubicBezTo>
                    <a:pt x="769" y="4362"/>
                    <a:pt x="769" y="5463"/>
                    <a:pt x="927" y="6670"/>
                  </a:cubicBezTo>
                  <a:cubicBezTo>
                    <a:pt x="1031" y="7351"/>
                    <a:pt x="1049" y="8016"/>
                    <a:pt x="927" y="8715"/>
                  </a:cubicBezTo>
                  <a:cubicBezTo>
                    <a:pt x="874" y="9065"/>
                    <a:pt x="804" y="9414"/>
                    <a:pt x="734" y="9781"/>
                  </a:cubicBezTo>
                  <a:cubicBezTo>
                    <a:pt x="629" y="9974"/>
                    <a:pt x="507" y="10166"/>
                    <a:pt x="402" y="10376"/>
                  </a:cubicBezTo>
                  <a:cubicBezTo>
                    <a:pt x="245" y="10708"/>
                    <a:pt x="0" y="11092"/>
                    <a:pt x="35" y="11494"/>
                  </a:cubicBezTo>
                  <a:cubicBezTo>
                    <a:pt x="70" y="11757"/>
                    <a:pt x="262" y="11966"/>
                    <a:pt x="420" y="12176"/>
                  </a:cubicBezTo>
                  <a:cubicBezTo>
                    <a:pt x="734" y="12561"/>
                    <a:pt x="1014" y="12963"/>
                    <a:pt x="1224" y="13400"/>
                  </a:cubicBezTo>
                  <a:cubicBezTo>
                    <a:pt x="1538" y="14082"/>
                    <a:pt x="1556" y="15008"/>
                    <a:pt x="2080" y="15585"/>
                  </a:cubicBezTo>
                  <a:cubicBezTo>
                    <a:pt x="2363" y="15900"/>
                    <a:pt x="2754" y="16000"/>
                    <a:pt x="3156" y="16000"/>
                  </a:cubicBezTo>
                  <a:cubicBezTo>
                    <a:pt x="3425" y="16000"/>
                    <a:pt x="3699" y="15956"/>
                    <a:pt x="3951" y="15900"/>
                  </a:cubicBezTo>
                  <a:cubicBezTo>
                    <a:pt x="4388" y="16040"/>
                    <a:pt x="4860" y="16057"/>
                    <a:pt x="5279" y="16075"/>
                  </a:cubicBezTo>
                  <a:cubicBezTo>
                    <a:pt x="5336" y="16077"/>
                    <a:pt x="5394" y="16079"/>
                    <a:pt x="5453" y="16079"/>
                  </a:cubicBezTo>
                  <a:cubicBezTo>
                    <a:pt x="6121" y="16079"/>
                    <a:pt x="6881" y="15877"/>
                    <a:pt x="6608" y="15026"/>
                  </a:cubicBezTo>
                  <a:lnTo>
                    <a:pt x="6625" y="15026"/>
                  </a:lnTo>
                  <a:cubicBezTo>
                    <a:pt x="6328" y="14082"/>
                    <a:pt x="5140" y="14029"/>
                    <a:pt x="4405" y="13645"/>
                  </a:cubicBezTo>
                  <a:cubicBezTo>
                    <a:pt x="3549" y="13208"/>
                    <a:pt x="2954" y="12438"/>
                    <a:pt x="2657" y="11547"/>
                  </a:cubicBezTo>
                  <a:cubicBezTo>
                    <a:pt x="2902" y="10481"/>
                    <a:pt x="3426" y="9537"/>
                    <a:pt x="3933" y="8575"/>
                  </a:cubicBezTo>
                  <a:cubicBezTo>
                    <a:pt x="4510" y="7474"/>
                    <a:pt x="4982" y="6338"/>
                    <a:pt x="5419" y="5184"/>
                  </a:cubicBezTo>
                  <a:cubicBezTo>
                    <a:pt x="5769" y="4222"/>
                    <a:pt x="6276" y="3191"/>
                    <a:pt x="6118" y="2142"/>
                  </a:cubicBezTo>
                  <a:cubicBezTo>
                    <a:pt x="5996" y="1233"/>
                    <a:pt x="5297" y="674"/>
                    <a:pt x="4545" y="254"/>
                  </a:cubicBezTo>
                  <a:cubicBezTo>
                    <a:pt x="4446" y="72"/>
                    <a:pt x="4331" y="1"/>
                    <a:pt x="4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1797725" y="4064025"/>
              <a:ext cx="879925" cy="905375"/>
            </a:xfrm>
            <a:custGeom>
              <a:avLst/>
              <a:gdLst/>
              <a:ahLst/>
              <a:cxnLst/>
              <a:rect l="l" t="t" r="r" b="b"/>
              <a:pathLst>
                <a:path w="35197" h="36215" extrusionOk="0">
                  <a:moveTo>
                    <a:pt x="25376" y="1"/>
                  </a:moveTo>
                  <a:cubicBezTo>
                    <a:pt x="24159" y="1"/>
                    <a:pt x="22938" y="169"/>
                    <a:pt x="21754" y="512"/>
                  </a:cubicBezTo>
                  <a:cubicBezTo>
                    <a:pt x="21662" y="508"/>
                    <a:pt x="21569" y="506"/>
                    <a:pt x="21475" y="506"/>
                  </a:cubicBezTo>
                  <a:cubicBezTo>
                    <a:pt x="20626" y="506"/>
                    <a:pt x="19763" y="679"/>
                    <a:pt x="19778" y="1561"/>
                  </a:cubicBezTo>
                  <a:cubicBezTo>
                    <a:pt x="19796" y="1980"/>
                    <a:pt x="20128" y="2347"/>
                    <a:pt x="20547" y="2417"/>
                  </a:cubicBezTo>
                  <a:lnTo>
                    <a:pt x="20565" y="2417"/>
                  </a:lnTo>
                  <a:cubicBezTo>
                    <a:pt x="20582" y="2452"/>
                    <a:pt x="20617" y="2470"/>
                    <a:pt x="20652" y="2470"/>
                  </a:cubicBezTo>
                  <a:cubicBezTo>
                    <a:pt x="20757" y="2435"/>
                    <a:pt x="20845" y="2417"/>
                    <a:pt x="20950" y="2382"/>
                  </a:cubicBezTo>
                  <a:cubicBezTo>
                    <a:pt x="20967" y="2382"/>
                    <a:pt x="21002" y="2382"/>
                    <a:pt x="21019" y="2365"/>
                  </a:cubicBezTo>
                  <a:cubicBezTo>
                    <a:pt x="22077" y="2044"/>
                    <a:pt x="23236" y="1538"/>
                    <a:pt x="24349" y="1538"/>
                  </a:cubicBezTo>
                  <a:cubicBezTo>
                    <a:pt x="24690" y="1538"/>
                    <a:pt x="25027" y="1586"/>
                    <a:pt x="25355" y="1700"/>
                  </a:cubicBezTo>
                  <a:cubicBezTo>
                    <a:pt x="26072" y="1945"/>
                    <a:pt x="26474" y="2417"/>
                    <a:pt x="26683" y="3099"/>
                  </a:cubicBezTo>
                  <a:cubicBezTo>
                    <a:pt x="26037" y="4218"/>
                    <a:pt x="26107" y="5511"/>
                    <a:pt x="26176" y="6787"/>
                  </a:cubicBezTo>
                  <a:cubicBezTo>
                    <a:pt x="26229" y="7609"/>
                    <a:pt x="26264" y="8483"/>
                    <a:pt x="26054" y="9287"/>
                  </a:cubicBezTo>
                  <a:cubicBezTo>
                    <a:pt x="26037" y="9340"/>
                    <a:pt x="26019" y="9392"/>
                    <a:pt x="26002" y="9445"/>
                  </a:cubicBezTo>
                  <a:cubicBezTo>
                    <a:pt x="25460" y="9934"/>
                    <a:pt x="24708" y="10144"/>
                    <a:pt x="23956" y="10231"/>
                  </a:cubicBezTo>
                  <a:cubicBezTo>
                    <a:pt x="22873" y="10354"/>
                    <a:pt x="21789" y="10424"/>
                    <a:pt x="20705" y="10563"/>
                  </a:cubicBezTo>
                  <a:cubicBezTo>
                    <a:pt x="18957" y="10808"/>
                    <a:pt x="17069" y="11105"/>
                    <a:pt x="15565" y="12102"/>
                  </a:cubicBezTo>
                  <a:cubicBezTo>
                    <a:pt x="14009" y="13116"/>
                    <a:pt x="13345" y="14794"/>
                    <a:pt x="12628" y="16420"/>
                  </a:cubicBezTo>
                  <a:cubicBezTo>
                    <a:pt x="11702" y="18517"/>
                    <a:pt x="10793" y="20615"/>
                    <a:pt x="9884" y="22730"/>
                  </a:cubicBezTo>
                  <a:cubicBezTo>
                    <a:pt x="8905" y="24968"/>
                    <a:pt x="8083" y="27415"/>
                    <a:pt x="6597" y="29391"/>
                  </a:cubicBezTo>
                  <a:cubicBezTo>
                    <a:pt x="6597" y="29408"/>
                    <a:pt x="6597" y="29426"/>
                    <a:pt x="6580" y="29426"/>
                  </a:cubicBezTo>
                  <a:cubicBezTo>
                    <a:pt x="6213" y="29810"/>
                    <a:pt x="5828" y="30195"/>
                    <a:pt x="5444" y="30579"/>
                  </a:cubicBezTo>
                  <a:cubicBezTo>
                    <a:pt x="4535" y="31454"/>
                    <a:pt x="3958" y="32590"/>
                    <a:pt x="3101" y="33499"/>
                  </a:cubicBezTo>
                  <a:cubicBezTo>
                    <a:pt x="2699" y="33936"/>
                    <a:pt x="2227" y="34303"/>
                    <a:pt x="1738" y="34618"/>
                  </a:cubicBezTo>
                  <a:cubicBezTo>
                    <a:pt x="1370" y="34845"/>
                    <a:pt x="741" y="35020"/>
                    <a:pt x="496" y="35369"/>
                  </a:cubicBezTo>
                  <a:cubicBezTo>
                    <a:pt x="0" y="36067"/>
                    <a:pt x="935" y="36215"/>
                    <a:pt x="1457" y="36215"/>
                  </a:cubicBezTo>
                  <a:cubicBezTo>
                    <a:pt x="1524" y="36215"/>
                    <a:pt x="1583" y="36212"/>
                    <a:pt x="1633" y="36208"/>
                  </a:cubicBezTo>
                  <a:cubicBezTo>
                    <a:pt x="2682" y="36156"/>
                    <a:pt x="3661" y="35684"/>
                    <a:pt x="4517" y="35090"/>
                  </a:cubicBezTo>
                  <a:cubicBezTo>
                    <a:pt x="5531" y="34408"/>
                    <a:pt x="6405" y="33551"/>
                    <a:pt x="7402" y="32852"/>
                  </a:cubicBezTo>
                  <a:cubicBezTo>
                    <a:pt x="8415" y="32153"/>
                    <a:pt x="9517" y="31593"/>
                    <a:pt x="10496" y="30824"/>
                  </a:cubicBezTo>
                  <a:cubicBezTo>
                    <a:pt x="11545" y="29985"/>
                    <a:pt x="12541" y="29129"/>
                    <a:pt x="13817" y="28639"/>
                  </a:cubicBezTo>
                  <a:cubicBezTo>
                    <a:pt x="14586" y="28342"/>
                    <a:pt x="15408" y="28097"/>
                    <a:pt x="16125" y="27678"/>
                  </a:cubicBezTo>
                  <a:cubicBezTo>
                    <a:pt x="16789" y="27660"/>
                    <a:pt x="17453" y="27590"/>
                    <a:pt x="18100" y="27433"/>
                  </a:cubicBezTo>
                  <a:cubicBezTo>
                    <a:pt x="19569" y="27083"/>
                    <a:pt x="20950" y="26384"/>
                    <a:pt x="22103" y="25440"/>
                  </a:cubicBezTo>
                  <a:cubicBezTo>
                    <a:pt x="23397" y="24374"/>
                    <a:pt x="24184" y="23097"/>
                    <a:pt x="24953" y="21647"/>
                  </a:cubicBezTo>
                  <a:cubicBezTo>
                    <a:pt x="25460" y="20703"/>
                    <a:pt x="26281" y="20318"/>
                    <a:pt x="27138" y="19759"/>
                  </a:cubicBezTo>
                  <a:cubicBezTo>
                    <a:pt x="27767" y="19339"/>
                    <a:pt x="28274" y="18780"/>
                    <a:pt x="28676" y="18115"/>
                  </a:cubicBezTo>
                  <a:cubicBezTo>
                    <a:pt x="29620" y="16507"/>
                    <a:pt x="29708" y="14637"/>
                    <a:pt x="29673" y="12801"/>
                  </a:cubicBezTo>
                  <a:cubicBezTo>
                    <a:pt x="29848" y="12381"/>
                    <a:pt x="30057" y="11979"/>
                    <a:pt x="30215" y="11542"/>
                  </a:cubicBezTo>
                  <a:cubicBezTo>
                    <a:pt x="30477" y="10843"/>
                    <a:pt x="30459" y="10144"/>
                    <a:pt x="30337" y="9410"/>
                  </a:cubicBezTo>
                  <a:cubicBezTo>
                    <a:pt x="30197" y="8483"/>
                    <a:pt x="30110" y="7627"/>
                    <a:pt x="30564" y="6770"/>
                  </a:cubicBezTo>
                  <a:cubicBezTo>
                    <a:pt x="30949" y="6053"/>
                    <a:pt x="31613" y="5459"/>
                    <a:pt x="32400" y="5197"/>
                  </a:cubicBezTo>
                  <a:cubicBezTo>
                    <a:pt x="33082" y="4969"/>
                    <a:pt x="33903" y="5127"/>
                    <a:pt x="34515" y="4742"/>
                  </a:cubicBezTo>
                  <a:cubicBezTo>
                    <a:pt x="34900" y="4497"/>
                    <a:pt x="35197" y="4060"/>
                    <a:pt x="35057" y="3588"/>
                  </a:cubicBezTo>
                  <a:cubicBezTo>
                    <a:pt x="34882" y="3046"/>
                    <a:pt x="34183" y="2837"/>
                    <a:pt x="33711" y="2644"/>
                  </a:cubicBezTo>
                  <a:cubicBezTo>
                    <a:pt x="33414" y="2522"/>
                    <a:pt x="33117" y="2400"/>
                    <a:pt x="32819" y="2277"/>
                  </a:cubicBezTo>
                  <a:cubicBezTo>
                    <a:pt x="30621" y="784"/>
                    <a:pt x="28006" y="1"/>
                    <a:pt x="25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1826300" y="4171775"/>
              <a:ext cx="811600" cy="797750"/>
            </a:xfrm>
            <a:custGeom>
              <a:avLst/>
              <a:gdLst/>
              <a:ahLst/>
              <a:cxnLst/>
              <a:rect l="l" t="t" r="r" b="b"/>
              <a:pathLst>
                <a:path w="32464" h="31910" extrusionOk="0">
                  <a:moveTo>
                    <a:pt x="29811" y="1"/>
                  </a:moveTo>
                  <a:cubicBezTo>
                    <a:pt x="29570" y="1"/>
                    <a:pt x="29329" y="35"/>
                    <a:pt x="29089" y="117"/>
                  </a:cubicBezTo>
                  <a:cubicBezTo>
                    <a:pt x="27586" y="642"/>
                    <a:pt x="27621" y="2477"/>
                    <a:pt x="27621" y="3771"/>
                  </a:cubicBezTo>
                  <a:cubicBezTo>
                    <a:pt x="27638" y="4313"/>
                    <a:pt x="27603" y="4855"/>
                    <a:pt x="27446" y="5379"/>
                  </a:cubicBezTo>
                  <a:cubicBezTo>
                    <a:pt x="27306" y="5851"/>
                    <a:pt x="27096" y="6306"/>
                    <a:pt x="26939" y="6760"/>
                  </a:cubicBezTo>
                  <a:cubicBezTo>
                    <a:pt x="26677" y="7565"/>
                    <a:pt x="26624" y="8404"/>
                    <a:pt x="26537" y="9243"/>
                  </a:cubicBezTo>
                  <a:cubicBezTo>
                    <a:pt x="26432" y="10344"/>
                    <a:pt x="26117" y="11253"/>
                    <a:pt x="25331" y="12057"/>
                  </a:cubicBezTo>
                  <a:cubicBezTo>
                    <a:pt x="24684" y="12739"/>
                    <a:pt x="23897" y="13298"/>
                    <a:pt x="23180" y="13893"/>
                  </a:cubicBezTo>
                  <a:cubicBezTo>
                    <a:pt x="21572" y="15204"/>
                    <a:pt x="19964" y="16515"/>
                    <a:pt x="18373" y="17826"/>
                  </a:cubicBezTo>
                  <a:cubicBezTo>
                    <a:pt x="17604" y="18455"/>
                    <a:pt x="16835" y="19190"/>
                    <a:pt x="15943" y="19662"/>
                  </a:cubicBezTo>
                  <a:cubicBezTo>
                    <a:pt x="15174" y="20064"/>
                    <a:pt x="14300" y="20203"/>
                    <a:pt x="13531" y="20606"/>
                  </a:cubicBezTo>
                  <a:cubicBezTo>
                    <a:pt x="12832" y="20955"/>
                    <a:pt x="12272" y="21532"/>
                    <a:pt x="11730" y="22091"/>
                  </a:cubicBezTo>
                  <a:cubicBezTo>
                    <a:pt x="11101" y="22756"/>
                    <a:pt x="10419" y="23368"/>
                    <a:pt x="9720" y="23962"/>
                  </a:cubicBezTo>
                  <a:cubicBezTo>
                    <a:pt x="8339" y="25116"/>
                    <a:pt x="6853" y="26165"/>
                    <a:pt x="5454" y="27301"/>
                  </a:cubicBezTo>
                  <a:cubicBezTo>
                    <a:pt x="4650" y="27930"/>
                    <a:pt x="3881" y="28612"/>
                    <a:pt x="3164" y="29329"/>
                  </a:cubicBezTo>
                  <a:cubicBezTo>
                    <a:pt x="2430" y="30080"/>
                    <a:pt x="1731" y="30884"/>
                    <a:pt x="822" y="31444"/>
                  </a:cubicBezTo>
                  <a:cubicBezTo>
                    <a:pt x="560" y="31601"/>
                    <a:pt x="280" y="31741"/>
                    <a:pt x="0" y="31881"/>
                  </a:cubicBezTo>
                  <a:cubicBezTo>
                    <a:pt x="113" y="31901"/>
                    <a:pt x="219" y="31910"/>
                    <a:pt x="313" y="31910"/>
                  </a:cubicBezTo>
                  <a:cubicBezTo>
                    <a:pt x="379" y="31910"/>
                    <a:pt x="439" y="31906"/>
                    <a:pt x="490" y="31898"/>
                  </a:cubicBezTo>
                  <a:cubicBezTo>
                    <a:pt x="1539" y="31828"/>
                    <a:pt x="2518" y="31374"/>
                    <a:pt x="3374" y="30780"/>
                  </a:cubicBezTo>
                  <a:cubicBezTo>
                    <a:pt x="4388" y="30098"/>
                    <a:pt x="5262" y="29241"/>
                    <a:pt x="6259" y="28542"/>
                  </a:cubicBezTo>
                  <a:cubicBezTo>
                    <a:pt x="7272" y="27843"/>
                    <a:pt x="8374" y="27283"/>
                    <a:pt x="9353" y="26514"/>
                  </a:cubicBezTo>
                  <a:cubicBezTo>
                    <a:pt x="10402" y="25675"/>
                    <a:pt x="11398" y="24819"/>
                    <a:pt x="12674" y="24329"/>
                  </a:cubicBezTo>
                  <a:cubicBezTo>
                    <a:pt x="13443" y="24032"/>
                    <a:pt x="14265" y="23787"/>
                    <a:pt x="14982" y="23368"/>
                  </a:cubicBezTo>
                  <a:cubicBezTo>
                    <a:pt x="15646" y="23350"/>
                    <a:pt x="16310" y="23280"/>
                    <a:pt x="16957" y="23123"/>
                  </a:cubicBezTo>
                  <a:cubicBezTo>
                    <a:pt x="18426" y="22773"/>
                    <a:pt x="19807" y="22074"/>
                    <a:pt x="20960" y="21130"/>
                  </a:cubicBezTo>
                  <a:cubicBezTo>
                    <a:pt x="22254" y="20064"/>
                    <a:pt x="23041" y="18787"/>
                    <a:pt x="23810" y="17337"/>
                  </a:cubicBezTo>
                  <a:cubicBezTo>
                    <a:pt x="24317" y="16393"/>
                    <a:pt x="25138" y="16008"/>
                    <a:pt x="25995" y="15449"/>
                  </a:cubicBezTo>
                  <a:cubicBezTo>
                    <a:pt x="26624" y="15029"/>
                    <a:pt x="27131" y="14470"/>
                    <a:pt x="27533" y="13805"/>
                  </a:cubicBezTo>
                  <a:cubicBezTo>
                    <a:pt x="28477" y="12197"/>
                    <a:pt x="28565" y="10327"/>
                    <a:pt x="28530" y="8491"/>
                  </a:cubicBezTo>
                  <a:cubicBezTo>
                    <a:pt x="28705" y="8071"/>
                    <a:pt x="28914" y="7669"/>
                    <a:pt x="29072" y="7232"/>
                  </a:cubicBezTo>
                  <a:cubicBezTo>
                    <a:pt x="29334" y="6533"/>
                    <a:pt x="29316" y="5834"/>
                    <a:pt x="29194" y="5100"/>
                  </a:cubicBezTo>
                  <a:cubicBezTo>
                    <a:pt x="29054" y="4173"/>
                    <a:pt x="28967" y="3317"/>
                    <a:pt x="29421" y="2460"/>
                  </a:cubicBezTo>
                  <a:cubicBezTo>
                    <a:pt x="29806" y="1743"/>
                    <a:pt x="30470" y="1149"/>
                    <a:pt x="31257" y="887"/>
                  </a:cubicBezTo>
                  <a:cubicBezTo>
                    <a:pt x="31641" y="747"/>
                    <a:pt x="32061" y="747"/>
                    <a:pt x="32463" y="694"/>
                  </a:cubicBezTo>
                  <a:cubicBezTo>
                    <a:pt x="31584" y="461"/>
                    <a:pt x="30694" y="1"/>
                    <a:pt x="29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2341550" y="4409725"/>
              <a:ext cx="142950" cy="222475"/>
            </a:xfrm>
            <a:custGeom>
              <a:avLst/>
              <a:gdLst/>
              <a:ahLst/>
              <a:cxnLst/>
              <a:rect l="l" t="t" r="r" b="b"/>
              <a:pathLst>
                <a:path w="5718" h="8899" extrusionOk="0">
                  <a:moveTo>
                    <a:pt x="3592" y="1"/>
                  </a:moveTo>
                  <a:cubicBezTo>
                    <a:pt x="3506" y="1"/>
                    <a:pt x="3416" y="8"/>
                    <a:pt x="3322" y="22"/>
                  </a:cubicBezTo>
                  <a:cubicBezTo>
                    <a:pt x="2640" y="127"/>
                    <a:pt x="2116" y="686"/>
                    <a:pt x="1906" y="1333"/>
                  </a:cubicBezTo>
                  <a:cubicBezTo>
                    <a:pt x="1609" y="2312"/>
                    <a:pt x="2098" y="3256"/>
                    <a:pt x="1224" y="4043"/>
                  </a:cubicBezTo>
                  <a:cubicBezTo>
                    <a:pt x="770" y="4427"/>
                    <a:pt x="193" y="4777"/>
                    <a:pt x="106" y="5406"/>
                  </a:cubicBezTo>
                  <a:cubicBezTo>
                    <a:pt x="1" y="6088"/>
                    <a:pt x="490" y="6665"/>
                    <a:pt x="1032" y="6997"/>
                  </a:cubicBezTo>
                  <a:cubicBezTo>
                    <a:pt x="1819" y="7469"/>
                    <a:pt x="2815" y="7486"/>
                    <a:pt x="3497" y="8116"/>
                  </a:cubicBezTo>
                  <a:cubicBezTo>
                    <a:pt x="3794" y="8395"/>
                    <a:pt x="4004" y="8623"/>
                    <a:pt x="4389" y="8763"/>
                  </a:cubicBezTo>
                  <a:cubicBezTo>
                    <a:pt x="4526" y="8813"/>
                    <a:pt x="4771" y="8898"/>
                    <a:pt x="4976" y="8898"/>
                  </a:cubicBezTo>
                  <a:cubicBezTo>
                    <a:pt x="5058" y="8898"/>
                    <a:pt x="5133" y="8885"/>
                    <a:pt x="5193" y="8850"/>
                  </a:cubicBezTo>
                  <a:cubicBezTo>
                    <a:pt x="5717" y="8553"/>
                    <a:pt x="4948" y="7416"/>
                    <a:pt x="4738" y="7137"/>
                  </a:cubicBezTo>
                  <a:cubicBezTo>
                    <a:pt x="4179" y="6438"/>
                    <a:pt x="3410" y="6000"/>
                    <a:pt x="2623" y="5616"/>
                  </a:cubicBezTo>
                  <a:cubicBezTo>
                    <a:pt x="3287" y="5004"/>
                    <a:pt x="4214" y="4742"/>
                    <a:pt x="4791" y="4025"/>
                  </a:cubicBezTo>
                  <a:cubicBezTo>
                    <a:pt x="5280" y="3431"/>
                    <a:pt x="5245" y="2714"/>
                    <a:pt x="5053" y="2032"/>
                  </a:cubicBezTo>
                  <a:cubicBezTo>
                    <a:pt x="5150" y="1061"/>
                    <a:pt x="4663" y="1"/>
                    <a:pt x="3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2159300" y="4588125"/>
              <a:ext cx="139750" cy="427475"/>
            </a:xfrm>
            <a:custGeom>
              <a:avLst/>
              <a:gdLst/>
              <a:ahLst/>
              <a:cxnLst/>
              <a:rect l="l" t="t" r="r" b="b"/>
              <a:pathLst>
                <a:path w="5590" h="17099" extrusionOk="0">
                  <a:moveTo>
                    <a:pt x="2508" y="0"/>
                  </a:moveTo>
                  <a:cubicBezTo>
                    <a:pt x="2016" y="0"/>
                    <a:pt x="1675" y="462"/>
                    <a:pt x="1452" y="840"/>
                  </a:cubicBezTo>
                  <a:cubicBezTo>
                    <a:pt x="700" y="2099"/>
                    <a:pt x="788" y="3759"/>
                    <a:pt x="700" y="5175"/>
                  </a:cubicBezTo>
                  <a:cubicBezTo>
                    <a:pt x="700" y="5175"/>
                    <a:pt x="700" y="5175"/>
                    <a:pt x="700" y="5193"/>
                  </a:cubicBezTo>
                  <a:cubicBezTo>
                    <a:pt x="263" y="6172"/>
                    <a:pt x="333" y="7273"/>
                    <a:pt x="753" y="8287"/>
                  </a:cubicBezTo>
                  <a:cubicBezTo>
                    <a:pt x="858" y="8497"/>
                    <a:pt x="927" y="8724"/>
                    <a:pt x="997" y="8916"/>
                  </a:cubicBezTo>
                  <a:cubicBezTo>
                    <a:pt x="700" y="9650"/>
                    <a:pt x="421" y="10402"/>
                    <a:pt x="193" y="11154"/>
                  </a:cubicBezTo>
                  <a:cubicBezTo>
                    <a:pt x="1" y="11783"/>
                    <a:pt x="88" y="12255"/>
                    <a:pt x="455" y="12797"/>
                  </a:cubicBezTo>
                  <a:cubicBezTo>
                    <a:pt x="665" y="13094"/>
                    <a:pt x="893" y="13374"/>
                    <a:pt x="1032" y="13741"/>
                  </a:cubicBezTo>
                  <a:cubicBezTo>
                    <a:pt x="1190" y="14178"/>
                    <a:pt x="1137" y="14633"/>
                    <a:pt x="1067" y="15087"/>
                  </a:cubicBezTo>
                  <a:cubicBezTo>
                    <a:pt x="980" y="15559"/>
                    <a:pt x="665" y="16486"/>
                    <a:pt x="1085" y="16870"/>
                  </a:cubicBezTo>
                  <a:cubicBezTo>
                    <a:pt x="1119" y="16904"/>
                    <a:pt x="1153" y="16923"/>
                    <a:pt x="1191" y="16923"/>
                  </a:cubicBezTo>
                  <a:cubicBezTo>
                    <a:pt x="1212" y="16923"/>
                    <a:pt x="1235" y="16918"/>
                    <a:pt x="1260" y="16905"/>
                  </a:cubicBezTo>
                  <a:lnTo>
                    <a:pt x="1330" y="16870"/>
                  </a:lnTo>
                  <a:cubicBezTo>
                    <a:pt x="1382" y="16853"/>
                    <a:pt x="1399" y="16835"/>
                    <a:pt x="1399" y="16800"/>
                  </a:cubicBezTo>
                  <a:cubicBezTo>
                    <a:pt x="1487" y="16818"/>
                    <a:pt x="1557" y="16818"/>
                    <a:pt x="1627" y="16818"/>
                  </a:cubicBezTo>
                  <a:cubicBezTo>
                    <a:pt x="2309" y="16923"/>
                    <a:pt x="3008" y="16993"/>
                    <a:pt x="3707" y="17027"/>
                  </a:cubicBezTo>
                  <a:cubicBezTo>
                    <a:pt x="3904" y="17035"/>
                    <a:pt x="4286" y="17098"/>
                    <a:pt x="4653" y="17098"/>
                  </a:cubicBezTo>
                  <a:cubicBezTo>
                    <a:pt x="5135" y="17098"/>
                    <a:pt x="5590" y="16989"/>
                    <a:pt x="5560" y="16503"/>
                  </a:cubicBezTo>
                  <a:cubicBezTo>
                    <a:pt x="5490" y="15402"/>
                    <a:pt x="4459" y="15227"/>
                    <a:pt x="3777" y="14615"/>
                  </a:cubicBezTo>
                  <a:cubicBezTo>
                    <a:pt x="2815" y="13741"/>
                    <a:pt x="2781" y="12412"/>
                    <a:pt x="2781" y="11189"/>
                  </a:cubicBezTo>
                  <a:cubicBezTo>
                    <a:pt x="3287" y="10245"/>
                    <a:pt x="3550" y="9248"/>
                    <a:pt x="3777" y="8182"/>
                  </a:cubicBezTo>
                  <a:cubicBezTo>
                    <a:pt x="3917" y="7518"/>
                    <a:pt x="4144" y="6923"/>
                    <a:pt x="4459" y="6311"/>
                  </a:cubicBezTo>
                  <a:cubicBezTo>
                    <a:pt x="4721" y="5822"/>
                    <a:pt x="4983" y="5333"/>
                    <a:pt x="5088" y="4791"/>
                  </a:cubicBezTo>
                  <a:cubicBezTo>
                    <a:pt x="5455" y="3112"/>
                    <a:pt x="4546" y="1120"/>
                    <a:pt x="3060" y="245"/>
                  </a:cubicBezTo>
                  <a:cubicBezTo>
                    <a:pt x="2920" y="106"/>
                    <a:pt x="2763" y="1"/>
                    <a:pt x="2536" y="1"/>
                  </a:cubicBezTo>
                  <a:cubicBezTo>
                    <a:pt x="2527" y="0"/>
                    <a:pt x="2518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2421975" y="4064025"/>
              <a:ext cx="255675" cy="135525"/>
            </a:xfrm>
            <a:custGeom>
              <a:avLst/>
              <a:gdLst/>
              <a:ahLst/>
              <a:cxnLst/>
              <a:rect l="l" t="t" r="r" b="b"/>
              <a:pathLst>
                <a:path w="10227" h="5421" extrusionOk="0">
                  <a:moveTo>
                    <a:pt x="440" y="0"/>
                  </a:moveTo>
                  <a:cubicBezTo>
                    <a:pt x="328" y="0"/>
                    <a:pt x="217" y="2"/>
                    <a:pt x="105" y="5"/>
                  </a:cubicBezTo>
                  <a:cubicBezTo>
                    <a:pt x="35" y="232"/>
                    <a:pt x="0" y="494"/>
                    <a:pt x="35" y="791"/>
                  </a:cubicBezTo>
                  <a:cubicBezTo>
                    <a:pt x="70" y="1106"/>
                    <a:pt x="193" y="1421"/>
                    <a:pt x="350" y="1683"/>
                  </a:cubicBezTo>
                  <a:cubicBezTo>
                    <a:pt x="367" y="1700"/>
                    <a:pt x="367" y="1700"/>
                    <a:pt x="385" y="1700"/>
                  </a:cubicBezTo>
                  <a:cubicBezTo>
                    <a:pt x="1049" y="1928"/>
                    <a:pt x="1434" y="2347"/>
                    <a:pt x="1661" y="2959"/>
                  </a:cubicBezTo>
                  <a:cubicBezTo>
                    <a:pt x="1766" y="3064"/>
                    <a:pt x="1871" y="3186"/>
                    <a:pt x="1976" y="3309"/>
                  </a:cubicBezTo>
                  <a:cubicBezTo>
                    <a:pt x="2273" y="3728"/>
                    <a:pt x="2150" y="4235"/>
                    <a:pt x="2430" y="4655"/>
                  </a:cubicBezTo>
                  <a:cubicBezTo>
                    <a:pt x="2640" y="4969"/>
                    <a:pt x="2972" y="5179"/>
                    <a:pt x="3339" y="5302"/>
                  </a:cubicBezTo>
                  <a:cubicBezTo>
                    <a:pt x="3588" y="5387"/>
                    <a:pt x="3835" y="5421"/>
                    <a:pt x="4082" y="5421"/>
                  </a:cubicBezTo>
                  <a:cubicBezTo>
                    <a:pt x="4943" y="5421"/>
                    <a:pt x="5795" y="5010"/>
                    <a:pt x="6678" y="4969"/>
                  </a:cubicBezTo>
                  <a:cubicBezTo>
                    <a:pt x="6721" y="4968"/>
                    <a:pt x="6764" y="4967"/>
                    <a:pt x="6808" y="4967"/>
                  </a:cubicBezTo>
                  <a:cubicBezTo>
                    <a:pt x="7173" y="4967"/>
                    <a:pt x="7562" y="5027"/>
                    <a:pt x="7937" y="5074"/>
                  </a:cubicBezTo>
                  <a:cubicBezTo>
                    <a:pt x="8496" y="5004"/>
                    <a:pt x="9073" y="5022"/>
                    <a:pt x="9545" y="4742"/>
                  </a:cubicBezTo>
                  <a:cubicBezTo>
                    <a:pt x="9912" y="4497"/>
                    <a:pt x="10227" y="4043"/>
                    <a:pt x="10087" y="3588"/>
                  </a:cubicBezTo>
                  <a:cubicBezTo>
                    <a:pt x="9912" y="3029"/>
                    <a:pt x="9213" y="2837"/>
                    <a:pt x="8741" y="2644"/>
                  </a:cubicBezTo>
                  <a:cubicBezTo>
                    <a:pt x="8444" y="2522"/>
                    <a:pt x="8147" y="2400"/>
                    <a:pt x="7849" y="2277"/>
                  </a:cubicBezTo>
                  <a:cubicBezTo>
                    <a:pt x="5670" y="785"/>
                    <a:pt x="3056" y="0"/>
                    <a:pt x="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1997175" y="4063975"/>
              <a:ext cx="545000" cy="690525"/>
            </a:xfrm>
            <a:custGeom>
              <a:avLst/>
              <a:gdLst/>
              <a:ahLst/>
              <a:cxnLst/>
              <a:rect l="l" t="t" r="r" b="b"/>
              <a:pathLst>
                <a:path w="21800" h="27621" extrusionOk="0">
                  <a:moveTo>
                    <a:pt x="17394" y="1"/>
                  </a:moveTo>
                  <a:cubicBezTo>
                    <a:pt x="16180" y="1"/>
                    <a:pt x="14964" y="169"/>
                    <a:pt x="13793" y="514"/>
                  </a:cubicBezTo>
                  <a:cubicBezTo>
                    <a:pt x="13700" y="510"/>
                    <a:pt x="13605" y="508"/>
                    <a:pt x="13510" y="508"/>
                  </a:cubicBezTo>
                  <a:cubicBezTo>
                    <a:pt x="12648" y="508"/>
                    <a:pt x="11785" y="681"/>
                    <a:pt x="11800" y="1563"/>
                  </a:cubicBezTo>
                  <a:cubicBezTo>
                    <a:pt x="11818" y="1982"/>
                    <a:pt x="12150" y="2349"/>
                    <a:pt x="12569" y="2419"/>
                  </a:cubicBezTo>
                  <a:lnTo>
                    <a:pt x="12587" y="2419"/>
                  </a:lnTo>
                  <a:cubicBezTo>
                    <a:pt x="12604" y="2454"/>
                    <a:pt x="12639" y="2472"/>
                    <a:pt x="12692" y="2472"/>
                  </a:cubicBezTo>
                  <a:cubicBezTo>
                    <a:pt x="12779" y="2437"/>
                    <a:pt x="12867" y="2419"/>
                    <a:pt x="12972" y="2384"/>
                  </a:cubicBezTo>
                  <a:cubicBezTo>
                    <a:pt x="12989" y="2384"/>
                    <a:pt x="13024" y="2367"/>
                    <a:pt x="13041" y="2367"/>
                  </a:cubicBezTo>
                  <a:cubicBezTo>
                    <a:pt x="14099" y="2046"/>
                    <a:pt x="15258" y="1540"/>
                    <a:pt x="16371" y="1540"/>
                  </a:cubicBezTo>
                  <a:cubicBezTo>
                    <a:pt x="16712" y="1540"/>
                    <a:pt x="17049" y="1588"/>
                    <a:pt x="17377" y="1702"/>
                  </a:cubicBezTo>
                  <a:cubicBezTo>
                    <a:pt x="17552" y="1755"/>
                    <a:pt x="17692" y="1825"/>
                    <a:pt x="17831" y="1912"/>
                  </a:cubicBezTo>
                  <a:cubicBezTo>
                    <a:pt x="17919" y="1807"/>
                    <a:pt x="17954" y="1685"/>
                    <a:pt x="17954" y="1528"/>
                  </a:cubicBezTo>
                  <a:cubicBezTo>
                    <a:pt x="17954" y="1458"/>
                    <a:pt x="17884" y="1335"/>
                    <a:pt x="17884" y="1265"/>
                  </a:cubicBezTo>
                  <a:cubicBezTo>
                    <a:pt x="17884" y="1213"/>
                    <a:pt x="18111" y="741"/>
                    <a:pt x="18164" y="723"/>
                  </a:cubicBezTo>
                  <a:cubicBezTo>
                    <a:pt x="18189" y="709"/>
                    <a:pt x="18224" y="703"/>
                    <a:pt x="18265" y="703"/>
                  </a:cubicBezTo>
                  <a:cubicBezTo>
                    <a:pt x="18531" y="703"/>
                    <a:pt x="19066" y="960"/>
                    <a:pt x="19247" y="1021"/>
                  </a:cubicBezTo>
                  <a:cubicBezTo>
                    <a:pt x="19546" y="1116"/>
                    <a:pt x="20454" y="1472"/>
                    <a:pt x="21095" y="1472"/>
                  </a:cubicBezTo>
                  <a:cubicBezTo>
                    <a:pt x="21394" y="1472"/>
                    <a:pt x="21635" y="1395"/>
                    <a:pt x="21730" y="1178"/>
                  </a:cubicBezTo>
                  <a:cubicBezTo>
                    <a:pt x="21800" y="1021"/>
                    <a:pt x="21747" y="846"/>
                    <a:pt x="21607" y="689"/>
                  </a:cubicBezTo>
                  <a:cubicBezTo>
                    <a:pt x="20255" y="234"/>
                    <a:pt x="18825" y="1"/>
                    <a:pt x="17394" y="1"/>
                  </a:cubicBezTo>
                  <a:close/>
                  <a:moveTo>
                    <a:pt x="16992" y="10023"/>
                  </a:moveTo>
                  <a:lnTo>
                    <a:pt x="16992" y="10023"/>
                  </a:lnTo>
                  <a:cubicBezTo>
                    <a:pt x="16678" y="10128"/>
                    <a:pt x="16328" y="10198"/>
                    <a:pt x="15978" y="10233"/>
                  </a:cubicBezTo>
                  <a:cubicBezTo>
                    <a:pt x="15611" y="10268"/>
                    <a:pt x="15227" y="10321"/>
                    <a:pt x="14860" y="10356"/>
                  </a:cubicBezTo>
                  <a:cubicBezTo>
                    <a:pt x="14842" y="10793"/>
                    <a:pt x="15052" y="11282"/>
                    <a:pt x="15174" y="11702"/>
                  </a:cubicBezTo>
                  <a:cubicBezTo>
                    <a:pt x="15297" y="12121"/>
                    <a:pt x="15367" y="12593"/>
                    <a:pt x="15559" y="12978"/>
                  </a:cubicBezTo>
                  <a:cubicBezTo>
                    <a:pt x="15646" y="13153"/>
                    <a:pt x="15716" y="13240"/>
                    <a:pt x="15908" y="13240"/>
                  </a:cubicBezTo>
                  <a:cubicBezTo>
                    <a:pt x="15916" y="13242"/>
                    <a:pt x="15923" y="13242"/>
                    <a:pt x="15930" y="13242"/>
                  </a:cubicBezTo>
                  <a:cubicBezTo>
                    <a:pt x="16005" y="13242"/>
                    <a:pt x="16048" y="13163"/>
                    <a:pt x="16048" y="13083"/>
                  </a:cubicBezTo>
                  <a:cubicBezTo>
                    <a:pt x="15961" y="12244"/>
                    <a:pt x="16118" y="11422"/>
                    <a:pt x="16520" y="10670"/>
                  </a:cubicBezTo>
                  <a:cubicBezTo>
                    <a:pt x="16625" y="10461"/>
                    <a:pt x="16835" y="10251"/>
                    <a:pt x="16992" y="10023"/>
                  </a:cubicBezTo>
                  <a:close/>
                  <a:moveTo>
                    <a:pt x="13181" y="10513"/>
                  </a:moveTo>
                  <a:lnTo>
                    <a:pt x="13181" y="10513"/>
                  </a:lnTo>
                  <a:cubicBezTo>
                    <a:pt x="13024" y="10530"/>
                    <a:pt x="12884" y="10548"/>
                    <a:pt x="12727" y="10565"/>
                  </a:cubicBezTo>
                  <a:cubicBezTo>
                    <a:pt x="11905" y="10688"/>
                    <a:pt x="11066" y="10810"/>
                    <a:pt x="10244" y="11002"/>
                  </a:cubicBezTo>
                  <a:cubicBezTo>
                    <a:pt x="10279" y="11160"/>
                    <a:pt x="10349" y="11317"/>
                    <a:pt x="10402" y="11492"/>
                  </a:cubicBezTo>
                  <a:cubicBezTo>
                    <a:pt x="10664" y="12401"/>
                    <a:pt x="10891" y="13327"/>
                    <a:pt x="11188" y="14236"/>
                  </a:cubicBezTo>
                  <a:cubicBezTo>
                    <a:pt x="11311" y="14604"/>
                    <a:pt x="11538" y="15180"/>
                    <a:pt x="11993" y="15233"/>
                  </a:cubicBezTo>
                  <a:cubicBezTo>
                    <a:pt x="12017" y="15236"/>
                    <a:pt x="12040" y="15237"/>
                    <a:pt x="12061" y="15237"/>
                  </a:cubicBezTo>
                  <a:cubicBezTo>
                    <a:pt x="12427" y="15237"/>
                    <a:pt x="12407" y="14832"/>
                    <a:pt x="12325" y="14551"/>
                  </a:cubicBezTo>
                  <a:cubicBezTo>
                    <a:pt x="12115" y="13799"/>
                    <a:pt x="11993" y="13100"/>
                    <a:pt x="12185" y="12331"/>
                  </a:cubicBezTo>
                  <a:cubicBezTo>
                    <a:pt x="12342" y="11632"/>
                    <a:pt x="12692" y="11020"/>
                    <a:pt x="13181" y="10513"/>
                  </a:cubicBezTo>
                  <a:close/>
                  <a:moveTo>
                    <a:pt x="8514" y="11579"/>
                  </a:moveTo>
                  <a:lnTo>
                    <a:pt x="8514" y="11579"/>
                  </a:lnTo>
                  <a:cubicBezTo>
                    <a:pt x="8199" y="11737"/>
                    <a:pt x="7884" y="11894"/>
                    <a:pt x="7587" y="12104"/>
                  </a:cubicBezTo>
                  <a:cubicBezTo>
                    <a:pt x="6836" y="12576"/>
                    <a:pt x="6311" y="13223"/>
                    <a:pt x="5857" y="13922"/>
                  </a:cubicBezTo>
                  <a:cubicBezTo>
                    <a:pt x="6049" y="14551"/>
                    <a:pt x="6294" y="15146"/>
                    <a:pt x="6608" y="15722"/>
                  </a:cubicBezTo>
                  <a:cubicBezTo>
                    <a:pt x="6975" y="16369"/>
                    <a:pt x="7465" y="17016"/>
                    <a:pt x="8164" y="17331"/>
                  </a:cubicBezTo>
                  <a:cubicBezTo>
                    <a:pt x="8318" y="17403"/>
                    <a:pt x="8562" y="17499"/>
                    <a:pt x="8761" y="17499"/>
                  </a:cubicBezTo>
                  <a:cubicBezTo>
                    <a:pt x="8945" y="17499"/>
                    <a:pt x="9091" y="17417"/>
                    <a:pt x="9091" y="17156"/>
                  </a:cubicBezTo>
                  <a:cubicBezTo>
                    <a:pt x="9108" y="16771"/>
                    <a:pt x="8794" y="16282"/>
                    <a:pt x="8671" y="15932"/>
                  </a:cubicBezTo>
                  <a:cubicBezTo>
                    <a:pt x="8496" y="15408"/>
                    <a:pt x="8356" y="14866"/>
                    <a:pt x="8287" y="14306"/>
                  </a:cubicBezTo>
                  <a:cubicBezTo>
                    <a:pt x="8164" y="13380"/>
                    <a:pt x="8234" y="12453"/>
                    <a:pt x="8514" y="11579"/>
                  </a:cubicBezTo>
                  <a:close/>
                  <a:moveTo>
                    <a:pt x="4650" y="16422"/>
                  </a:moveTo>
                  <a:cubicBezTo>
                    <a:pt x="4301" y="17226"/>
                    <a:pt x="3951" y="18012"/>
                    <a:pt x="3602" y="18817"/>
                  </a:cubicBezTo>
                  <a:cubicBezTo>
                    <a:pt x="3986" y="19341"/>
                    <a:pt x="4476" y="19813"/>
                    <a:pt x="4965" y="20233"/>
                  </a:cubicBezTo>
                  <a:cubicBezTo>
                    <a:pt x="5266" y="20502"/>
                    <a:pt x="5795" y="21128"/>
                    <a:pt x="6282" y="21128"/>
                  </a:cubicBezTo>
                  <a:cubicBezTo>
                    <a:pt x="6333" y="21128"/>
                    <a:pt x="6384" y="21122"/>
                    <a:pt x="6434" y="21107"/>
                  </a:cubicBezTo>
                  <a:cubicBezTo>
                    <a:pt x="6993" y="20932"/>
                    <a:pt x="6696" y="20110"/>
                    <a:pt x="6503" y="19778"/>
                  </a:cubicBezTo>
                  <a:cubicBezTo>
                    <a:pt x="6049" y="18974"/>
                    <a:pt x="5420" y="18310"/>
                    <a:pt x="5035" y="17471"/>
                  </a:cubicBezTo>
                  <a:cubicBezTo>
                    <a:pt x="4878" y="17121"/>
                    <a:pt x="4755" y="16771"/>
                    <a:pt x="4650" y="16422"/>
                  </a:cubicBezTo>
                  <a:close/>
                  <a:moveTo>
                    <a:pt x="2290" y="21841"/>
                  </a:moveTo>
                  <a:lnTo>
                    <a:pt x="1906" y="22732"/>
                  </a:lnTo>
                  <a:cubicBezTo>
                    <a:pt x="1801" y="22977"/>
                    <a:pt x="1696" y="23222"/>
                    <a:pt x="1591" y="23484"/>
                  </a:cubicBezTo>
                  <a:cubicBezTo>
                    <a:pt x="1679" y="23554"/>
                    <a:pt x="1766" y="23624"/>
                    <a:pt x="1853" y="23694"/>
                  </a:cubicBezTo>
                  <a:cubicBezTo>
                    <a:pt x="2272" y="24012"/>
                    <a:pt x="2948" y="24764"/>
                    <a:pt x="3527" y="24764"/>
                  </a:cubicBezTo>
                  <a:cubicBezTo>
                    <a:pt x="3552" y="24764"/>
                    <a:pt x="3577" y="24763"/>
                    <a:pt x="3602" y="24760"/>
                  </a:cubicBezTo>
                  <a:cubicBezTo>
                    <a:pt x="3951" y="24725"/>
                    <a:pt x="4109" y="24393"/>
                    <a:pt x="4056" y="24078"/>
                  </a:cubicBezTo>
                  <a:cubicBezTo>
                    <a:pt x="3951" y="23554"/>
                    <a:pt x="3287" y="23152"/>
                    <a:pt x="2955" y="22767"/>
                  </a:cubicBezTo>
                  <a:cubicBezTo>
                    <a:pt x="2710" y="22488"/>
                    <a:pt x="2483" y="22155"/>
                    <a:pt x="2290" y="21841"/>
                  </a:cubicBezTo>
                  <a:close/>
                  <a:moveTo>
                    <a:pt x="612" y="25809"/>
                  </a:moveTo>
                  <a:cubicBezTo>
                    <a:pt x="420" y="26264"/>
                    <a:pt x="210" y="26701"/>
                    <a:pt x="0" y="27138"/>
                  </a:cubicBezTo>
                  <a:cubicBezTo>
                    <a:pt x="429" y="27437"/>
                    <a:pt x="915" y="27621"/>
                    <a:pt x="1451" y="27621"/>
                  </a:cubicBezTo>
                  <a:cubicBezTo>
                    <a:pt x="1571" y="27621"/>
                    <a:pt x="1693" y="27611"/>
                    <a:pt x="1818" y="27592"/>
                  </a:cubicBezTo>
                  <a:cubicBezTo>
                    <a:pt x="1888" y="27575"/>
                    <a:pt x="1958" y="27452"/>
                    <a:pt x="1906" y="27382"/>
                  </a:cubicBezTo>
                  <a:cubicBezTo>
                    <a:pt x="1521" y="26823"/>
                    <a:pt x="1032" y="26351"/>
                    <a:pt x="612" y="25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2535350" y="4104200"/>
              <a:ext cx="69525" cy="35150"/>
            </a:xfrm>
            <a:custGeom>
              <a:avLst/>
              <a:gdLst/>
              <a:ahLst/>
              <a:cxnLst/>
              <a:rect l="l" t="t" r="r" b="b"/>
              <a:pathLst>
                <a:path w="2781" h="1406" extrusionOk="0">
                  <a:moveTo>
                    <a:pt x="140" y="0"/>
                  </a:moveTo>
                  <a:cubicBezTo>
                    <a:pt x="63" y="0"/>
                    <a:pt x="0" y="118"/>
                    <a:pt x="63" y="181"/>
                  </a:cubicBezTo>
                  <a:cubicBezTo>
                    <a:pt x="63" y="181"/>
                    <a:pt x="80" y="181"/>
                    <a:pt x="80" y="198"/>
                  </a:cubicBezTo>
                  <a:cubicBezTo>
                    <a:pt x="815" y="810"/>
                    <a:pt x="1881" y="758"/>
                    <a:pt x="2598" y="1387"/>
                  </a:cubicBezTo>
                  <a:cubicBezTo>
                    <a:pt x="2617" y="1400"/>
                    <a:pt x="2637" y="1406"/>
                    <a:pt x="2654" y="1406"/>
                  </a:cubicBezTo>
                  <a:cubicBezTo>
                    <a:pt x="2731" y="1406"/>
                    <a:pt x="2780" y="1301"/>
                    <a:pt x="2738" y="1230"/>
                  </a:cubicBezTo>
                  <a:cubicBezTo>
                    <a:pt x="2266" y="618"/>
                    <a:pt x="1339" y="303"/>
                    <a:pt x="552" y="181"/>
                  </a:cubicBezTo>
                  <a:cubicBezTo>
                    <a:pt x="430" y="128"/>
                    <a:pt x="290" y="58"/>
                    <a:pt x="168" y="6"/>
                  </a:cubicBezTo>
                  <a:cubicBezTo>
                    <a:pt x="158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615675" y="4160750"/>
              <a:ext cx="57225" cy="9925"/>
            </a:xfrm>
            <a:custGeom>
              <a:avLst/>
              <a:gdLst/>
              <a:ahLst/>
              <a:cxnLst/>
              <a:rect l="l" t="t" r="r" b="b"/>
              <a:pathLst>
                <a:path w="2289" h="397" extrusionOk="0">
                  <a:moveTo>
                    <a:pt x="1692" y="1"/>
                  </a:moveTo>
                  <a:cubicBezTo>
                    <a:pt x="1609" y="1"/>
                    <a:pt x="1522" y="12"/>
                    <a:pt x="1430" y="34"/>
                  </a:cubicBezTo>
                  <a:cubicBezTo>
                    <a:pt x="1123" y="102"/>
                    <a:pt x="852" y="156"/>
                    <a:pt x="566" y="156"/>
                  </a:cubicBezTo>
                  <a:cubicBezTo>
                    <a:pt x="412" y="156"/>
                    <a:pt x="255" y="141"/>
                    <a:pt x="84" y="104"/>
                  </a:cubicBezTo>
                  <a:cubicBezTo>
                    <a:pt x="80" y="103"/>
                    <a:pt x="76" y="102"/>
                    <a:pt x="72" y="102"/>
                  </a:cubicBezTo>
                  <a:cubicBezTo>
                    <a:pt x="12" y="102"/>
                    <a:pt x="1" y="228"/>
                    <a:pt x="66" y="261"/>
                  </a:cubicBezTo>
                  <a:cubicBezTo>
                    <a:pt x="265" y="354"/>
                    <a:pt x="474" y="397"/>
                    <a:pt x="685" y="397"/>
                  </a:cubicBezTo>
                  <a:cubicBezTo>
                    <a:pt x="752" y="397"/>
                    <a:pt x="820" y="392"/>
                    <a:pt x="888" y="384"/>
                  </a:cubicBezTo>
                  <a:cubicBezTo>
                    <a:pt x="1161" y="350"/>
                    <a:pt x="1434" y="219"/>
                    <a:pt x="1698" y="219"/>
                  </a:cubicBezTo>
                  <a:cubicBezTo>
                    <a:pt x="1839" y="219"/>
                    <a:pt x="1978" y="256"/>
                    <a:pt x="2112" y="366"/>
                  </a:cubicBezTo>
                  <a:cubicBezTo>
                    <a:pt x="2127" y="382"/>
                    <a:pt x="2144" y="389"/>
                    <a:pt x="2159" y="389"/>
                  </a:cubicBezTo>
                  <a:cubicBezTo>
                    <a:pt x="2231" y="389"/>
                    <a:pt x="2288" y="249"/>
                    <a:pt x="2217" y="191"/>
                  </a:cubicBezTo>
                  <a:cubicBezTo>
                    <a:pt x="2048" y="59"/>
                    <a:pt x="1879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2547400" y="4109150"/>
              <a:ext cx="7450" cy="7950"/>
            </a:xfrm>
            <a:custGeom>
              <a:avLst/>
              <a:gdLst/>
              <a:ahLst/>
              <a:cxnLst/>
              <a:rect l="l" t="t" r="r" b="b"/>
              <a:pathLst>
                <a:path w="298" h="318" extrusionOk="0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45"/>
                    <a:pt x="53" y="315"/>
                    <a:pt x="140" y="315"/>
                  </a:cubicBezTo>
                  <a:cubicBezTo>
                    <a:pt x="149" y="317"/>
                    <a:pt x="158" y="318"/>
                    <a:pt x="167" y="318"/>
                  </a:cubicBezTo>
                  <a:cubicBezTo>
                    <a:pt x="241" y="318"/>
                    <a:pt x="298" y="252"/>
                    <a:pt x="298" y="158"/>
                  </a:cubicBezTo>
                  <a:cubicBezTo>
                    <a:pt x="298" y="70"/>
                    <a:pt x="24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0"/>
          <p:cNvSpPr/>
          <p:nvPr/>
        </p:nvSpPr>
        <p:spPr>
          <a:xfrm rot="650327" flipH="1">
            <a:off x="1730675" y="4263473"/>
            <a:ext cx="2556944" cy="1213033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60"/>
          <p:cNvSpPr txBox="1">
            <a:spLocks noGrp="1"/>
          </p:cNvSpPr>
          <p:nvPr>
            <p:ph type="title"/>
          </p:nvPr>
        </p:nvSpPr>
        <p:spPr>
          <a:xfrm>
            <a:off x="1778864" y="1137045"/>
            <a:ext cx="3448048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DISCOUNT CARD GUIDE AVAILBLE ONLINE! </a:t>
            </a:r>
            <a:endParaRPr/>
          </a:p>
        </p:txBody>
      </p:sp>
      <p:grpSp>
        <p:nvGrpSpPr>
          <p:cNvPr id="828" name="Google Shape;828;p60"/>
          <p:cNvGrpSpPr/>
          <p:nvPr/>
        </p:nvGrpSpPr>
        <p:grpSpPr>
          <a:xfrm>
            <a:off x="4648900" y="1189349"/>
            <a:ext cx="3780000" cy="2844632"/>
            <a:chOff x="4648900" y="1189349"/>
            <a:chExt cx="3780000" cy="2844632"/>
          </a:xfrm>
        </p:grpSpPr>
        <p:sp>
          <p:nvSpPr>
            <p:cNvPr id="829" name="Google Shape;829;p60"/>
            <p:cNvSpPr/>
            <p:nvPr/>
          </p:nvSpPr>
          <p:spPr>
            <a:xfrm>
              <a:off x="5874400" y="3381898"/>
              <a:ext cx="1329000" cy="570145"/>
            </a:xfrm>
            <a:prstGeom prst="trapezoid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0"/>
            <p:cNvSpPr/>
            <p:nvPr/>
          </p:nvSpPr>
          <p:spPr>
            <a:xfrm>
              <a:off x="4648900" y="1189349"/>
              <a:ext cx="3780000" cy="2271633"/>
            </a:xfrm>
            <a:prstGeom prst="roundRect">
              <a:avLst>
                <a:gd name="adj" fmla="val 120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0"/>
            <p:cNvSpPr/>
            <p:nvPr/>
          </p:nvSpPr>
          <p:spPr>
            <a:xfrm>
              <a:off x="5378200" y="3889902"/>
              <a:ext cx="2321400" cy="14407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60"/>
          <p:cNvSpPr/>
          <p:nvPr/>
        </p:nvSpPr>
        <p:spPr>
          <a:xfrm flipH="1">
            <a:off x="-769679" y="2905098"/>
            <a:ext cx="1922265" cy="868739"/>
          </a:xfrm>
          <a:custGeom>
            <a:avLst/>
            <a:gdLst/>
            <a:ahLst/>
            <a:cxnLst/>
            <a:rect l="l" t="t" r="r" b="b"/>
            <a:pathLst>
              <a:path w="53337" h="18353" extrusionOk="0">
                <a:moveTo>
                  <a:pt x="16244" y="0"/>
                </a:moveTo>
                <a:cubicBezTo>
                  <a:pt x="13295" y="0"/>
                  <a:pt x="10345" y="216"/>
                  <a:pt x="7413" y="635"/>
                </a:cubicBezTo>
                <a:cubicBezTo>
                  <a:pt x="5420" y="915"/>
                  <a:pt x="1627" y="1107"/>
                  <a:pt x="770" y="3484"/>
                </a:cubicBezTo>
                <a:cubicBezTo>
                  <a:pt x="1" y="5635"/>
                  <a:pt x="2361" y="6474"/>
                  <a:pt x="3917" y="7418"/>
                </a:cubicBezTo>
                <a:cubicBezTo>
                  <a:pt x="3147" y="7890"/>
                  <a:pt x="2745" y="8851"/>
                  <a:pt x="2868" y="9848"/>
                </a:cubicBezTo>
                <a:cubicBezTo>
                  <a:pt x="3113" y="11771"/>
                  <a:pt x="5245" y="12470"/>
                  <a:pt x="6854" y="12819"/>
                </a:cubicBezTo>
                <a:cubicBezTo>
                  <a:pt x="9371" y="13372"/>
                  <a:pt x="12010" y="13780"/>
                  <a:pt x="14609" y="13780"/>
                </a:cubicBezTo>
                <a:cubicBezTo>
                  <a:pt x="15132" y="13780"/>
                  <a:pt x="15653" y="13764"/>
                  <a:pt x="16171" y="13728"/>
                </a:cubicBezTo>
                <a:cubicBezTo>
                  <a:pt x="18812" y="13556"/>
                  <a:pt x="21629" y="12218"/>
                  <a:pt x="24313" y="12218"/>
                </a:cubicBezTo>
                <a:cubicBezTo>
                  <a:pt x="24899" y="12218"/>
                  <a:pt x="25478" y="12281"/>
                  <a:pt x="26048" y="12435"/>
                </a:cubicBezTo>
                <a:cubicBezTo>
                  <a:pt x="25838" y="13187"/>
                  <a:pt x="25873" y="13833"/>
                  <a:pt x="26118" y="14655"/>
                </a:cubicBezTo>
                <a:cubicBezTo>
                  <a:pt x="26188" y="14847"/>
                  <a:pt x="26363" y="14987"/>
                  <a:pt x="26572" y="14987"/>
                </a:cubicBezTo>
                <a:cubicBezTo>
                  <a:pt x="29637" y="15077"/>
                  <a:pt x="32714" y="15173"/>
                  <a:pt x="35789" y="15173"/>
                </a:cubicBezTo>
                <a:cubicBezTo>
                  <a:pt x="39906" y="15173"/>
                  <a:pt x="44019" y="15001"/>
                  <a:pt x="48092" y="14410"/>
                </a:cubicBezTo>
                <a:cubicBezTo>
                  <a:pt x="49700" y="14166"/>
                  <a:pt x="52165" y="13676"/>
                  <a:pt x="52742" y="11841"/>
                </a:cubicBezTo>
                <a:cubicBezTo>
                  <a:pt x="53336" y="9918"/>
                  <a:pt x="51309" y="8816"/>
                  <a:pt x="49858" y="8204"/>
                </a:cubicBezTo>
                <a:cubicBezTo>
                  <a:pt x="47424" y="7188"/>
                  <a:pt x="44944" y="6805"/>
                  <a:pt x="42378" y="6805"/>
                </a:cubicBezTo>
                <a:cubicBezTo>
                  <a:pt x="41811" y="6805"/>
                  <a:pt x="41239" y="6824"/>
                  <a:pt x="40662" y="6858"/>
                </a:cubicBezTo>
                <a:cubicBezTo>
                  <a:pt x="40352" y="6878"/>
                  <a:pt x="40094" y="6910"/>
                  <a:pt x="39868" y="6910"/>
                </a:cubicBezTo>
                <a:cubicBezTo>
                  <a:pt x="39295" y="6910"/>
                  <a:pt x="38932" y="6702"/>
                  <a:pt x="38442" y="5547"/>
                </a:cubicBezTo>
                <a:cubicBezTo>
                  <a:pt x="38285" y="5180"/>
                  <a:pt x="38407" y="4708"/>
                  <a:pt x="38233" y="4306"/>
                </a:cubicBezTo>
                <a:cubicBezTo>
                  <a:pt x="37865" y="3519"/>
                  <a:pt x="37131" y="3030"/>
                  <a:pt x="36345" y="2715"/>
                </a:cubicBezTo>
                <a:cubicBezTo>
                  <a:pt x="33845" y="1684"/>
                  <a:pt x="30558" y="1841"/>
                  <a:pt x="27919" y="1701"/>
                </a:cubicBezTo>
                <a:cubicBezTo>
                  <a:pt x="26013" y="1597"/>
                  <a:pt x="24125" y="1544"/>
                  <a:pt x="22220" y="1544"/>
                </a:cubicBezTo>
                <a:cubicBezTo>
                  <a:pt x="22237" y="1352"/>
                  <a:pt x="22307" y="1177"/>
                  <a:pt x="22220" y="967"/>
                </a:cubicBezTo>
                <a:cubicBezTo>
                  <a:pt x="21835" y="23"/>
                  <a:pt x="20384" y="128"/>
                  <a:pt x="19580" y="93"/>
                </a:cubicBezTo>
                <a:cubicBezTo>
                  <a:pt x="18469" y="31"/>
                  <a:pt x="17356" y="0"/>
                  <a:pt x="16244" y="0"/>
                </a:cubicBezTo>
                <a:close/>
                <a:moveTo>
                  <a:pt x="21113" y="14610"/>
                </a:moveTo>
                <a:cubicBezTo>
                  <a:pt x="20245" y="14610"/>
                  <a:pt x="19369" y="14752"/>
                  <a:pt x="18636" y="15022"/>
                </a:cubicBezTo>
                <a:cubicBezTo>
                  <a:pt x="17692" y="15337"/>
                  <a:pt x="16468" y="16351"/>
                  <a:pt x="17115" y="17469"/>
                </a:cubicBezTo>
                <a:cubicBezTo>
                  <a:pt x="17568" y="18215"/>
                  <a:pt x="18618" y="18352"/>
                  <a:pt x="19517" y="18352"/>
                </a:cubicBezTo>
                <a:cubicBezTo>
                  <a:pt x="19800" y="18352"/>
                  <a:pt x="20067" y="18339"/>
                  <a:pt x="20297" y="18326"/>
                </a:cubicBezTo>
                <a:cubicBezTo>
                  <a:pt x="21608" y="18274"/>
                  <a:pt x="23041" y="18116"/>
                  <a:pt x="24265" y="17662"/>
                </a:cubicBezTo>
                <a:cubicBezTo>
                  <a:pt x="24562" y="17557"/>
                  <a:pt x="24650" y="17295"/>
                  <a:pt x="24545" y="17015"/>
                </a:cubicBezTo>
                <a:cubicBezTo>
                  <a:pt x="24457" y="16805"/>
                  <a:pt x="24335" y="16630"/>
                  <a:pt x="24230" y="16456"/>
                </a:cubicBezTo>
                <a:cubicBezTo>
                  <a:pt x="24265" y="16421"/>
                  <a:pt x="24317" y="16386"/>
                  <a:pt x="24352" y="16333"/>
                </a:cubicBezTo>
                <a:cubicBezTo>
                  <a:pt x="24510" y="16176"/>
                  <a:pt x="24545" y="15861"/>
                  <a:pt x="24352" y="15704"/>
                </a:cubicBezTo>
                <a:cubicBezTo>
                  <a:pt x="24073" y="15477"/>
                  <a:pt x="23758" y="15302"/>
                  <a:pt x="23443" y="15162"/>
                </a:cubicBezTo>
                <a:cubicBezTo>
                  <a:pt x="23391" y="15057"/>
                  <a:pt x="23286" y="14952"/>
                  <a:pt x="23129" y="14900"/>
                </a:cubicBezTo>
                <a:cubicBezTo>
                  <a:pt x="22517" y="14704"/>
                  <a:pt x="21818" y="14610"/>
                  <a:pt x="21113" y="146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60"/>
          <p:cNvGrpSpPr/>
          <p:nvPr/>
        </p:nvGrpSpPr>
        <p:grpSpPr>
          <a:xfrm rot="-1097792" flipH="1">
            <a:off x="-1723189" y="1668768"/>
            <a:ext cx="3318502" cy="1885660"/>
            <a:chOff x="3164500" y="2951975"/>
            <a:chExt cx="1224775" cy="695925"/>
          </a:xfrm>
        </p:grpSpPr>
        <p:sp>
          <p:nvSpPr>
            <p:cNvPr id="835" name="Google Shape;835;p60"/>
            <p:cNvSpPr/>
            <p:nvPr/>
          </p:nvSpPr>
          <p:spPr>
            <a:xfrm>
              <a:off x="3344800" y="3187450"/>
              <a:ext cx="206050" cy="202825"/>
            </a:xfrm>
            <a:custGeom>
              <a:avLst/>
              <a:gdLst/>
              <a:ahLst/>
              <a:cxnLst/>
              <a:rect l="l" t="t" r="r" b="b"/>
              <a:pathLst>
                <a:path w="8242" h="8113" extrusionOk="0">
                  <a:moveTo>
                    <a:pt x="6759" y="0"/>
                  </a:moveTo>
                  <a:cubicBezTo>
                    <a:pt x="5851" y="0"/>
                    <a:pt x="4851" y="714"/>
                    <a:pt x="4588" y="1504"/>
                  </a:cubicBezTo>
                  <a:cubicBezTo>
                    <a:pt x="4378" y="2133"/>
                    <a:pt x="4553" y="2815"/>
                    <a:pt x="4780" y="3427"/>
                  </a:cubicBezTo>
                  <a:cubicBezTo>
                    <a:pt x="4833" y="3567"/>
                    <a:pt x="4920" y="3724"/>
                    <a:pt x="4973" y="3864"/>
                  </a:cubicBezTo>
                  <a:cubicBezTo>
                    <a:pt x="5042" y="4143"/>
                    <a:pt x="4938" y="4143"/>
                    <a:pt x="4710" y="4301"/>
                  </a:cubicBezTo>
                  <a:cubicBezTo>
                    <a:pt x="4326" y="4563"/>
                    <a:pt x="3941" y="4790"/>
                    <a:pt x="3557" y="5017"/>
                  </a:cubicBezTo>
                  <a:cubicBezTo>
                    <a:pt x="2840" y="5420"/>
                    <a:pt x="2071" y="5717"/>
                    <a:pt x="1336" y="6084"/>
                  </a:cubicBezTo>
                  <a:cubicBezTo>
                    <a:pt x="777" y="6381"/>
                    <a:pt x="305" y="6748"/>
                    <a:pt x="43" y="7325"/>
                  </a:cubicBezTo>
                  <a:cubicBezTo>
                    <a:pt x="0" y="7411"/>
                    <a:pt x="74" y="7496"/>
                    <a:pt x="159" y="7496"/>
                  </a:cubicBezTo>
                  <a:cubicBezTo>
                    <a:pt x="179" y="7496"/>
                    <a:pt x="198" y="7492"/>
                    <a:pt x="218" y="7482"/>
                  </a:cubicBezTo>
                  <a:cubicBezTo>
                    <a:pt x="515" y="7342"/>
                    <a:pt x="812" y="7220"/>
                    <a:pt x="1109" y="7080"/>
                  </a:cubicBezTo>
                  <a:lnTo>
                    <a:pt x="1109" y="7080"/>
                  </a:lnTo>
                  <a:cubicBezTo>
                    <a:pt x="1039" y="7360"/>
                    <a:pt x="969" y="7657"/>
                    <a:pt x="917" y="7954"/>
                  </a:cubicBezTo>
                  <a:cubicBezTo>
                    <a:pt x="896" y="8050"/>
                    <a:pt x="958" y="8113"/>
                    <a:pt x="1030" y="8113"/>
                  </a:cubicBezTo>
                  <a:cubicBezTo>
                    <a:pt x="1076" y="8113"/>
                    <a:pt x="1127" y="8086"/>
                    <a:pt x="1162" y="8024"/>
                  </a:cubicBezTo>
                  <a:cubicBezTo>
                    <a:pt x="1424" y="7500"/>
                    <a:pt x="1808" y="7098"/>
                    <a:pt x="2315" y="6818"/>
                  </a:cubicBezTo>
                  <a:lnTo>
                    <a:pt x="2315" y="6818"/>
                  </a:lnTo>
                  <a:cubicBezTo>
                    <a:pt x="2228" y="7203"/>
                    <a:pt x="2158" y="7570"/>
                    <a:pt x="2088" y="7937"/>
                  </a:cubicBezTo>
                  <a:cubicBezTo>
                    <a:pt x="2066" y="8025"/>
                    <a:pt x="2135" y="8072"/>
                    <a:pt x="2206" y="8072"/>
                  </a:cubicBezTo>
                  <a:cubicBezTo>
                    <a:pt x="2248" y="8072"/>
                    <a:pt x="2290" y="8056"/>
                    <a:pt x="2315" y="8024"/>
                  </a:cubicBezTo>
                  <a:cubicBezTo>
                    <a:pt x="2543" y="7710"/>
                    <a:pt x="2840" y="7028"/>
                    <a:pt x="3189" y="6923"/>
                  </a:cubicBezTo>
                  <a:cubicBezTo>
                    <a:pt x="3434" y="6853"/>
                    <a:pt x="3644" y="6818"/>
                    <a:pt x="3871" y="6661"/>
                  </a:cubicBezTo>
                  <a:cubicBezTo>
                    <a:pt x="4326" y="6346"/>
                    <a:pt x="4728" y="6189"/>
                    <a:pt x="5270" y="6136"/>
                  </a:cubicBezTo>
                  <a:cubicBezTo>
                    <a:pt x="5689" y="6101"/>
                    <a:pt x="6109" y="6101"/>
                    <a:pt x="6528" y="5961"/>
                  </a:cubicBezTo>
                  <a:cubicBezTo>
                    <a:pt x="8242" y="5402"/>
                    <a:pt x="7263" y="3636"/>
                    <a:pt x="7420" y="2255"/>
                  </a:cubicBezTo>
                  <a:cubicBezTo>
                    <a:pt x="7665" y="1976"/>
                    <a:pt x="7979" y="1714"/>
                    <a:pt x="8067" y="1381"/>
                  </a:cubicBezTo>
                  <a:cubicBezTo>
                    <a:pt x="8189" y="892"/>
                    <a:pt x="7874" y="385"/>
                    <a:pt x="7437" y="158"/>
                  </a:cubicBezTo>
                  <a:cubicBezTo>
                    <a:pt x="7227" y="49"/>
                    <a:pt x="6997" y="0"/>
                    <a:pt x="6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0"/>
            <p:cNvSpPr/>
            <p:nvPr/>
          </p:nvSpPr>
          <p:spPr>
            <a:xfrm>
              <a:off x="3635175" y="3186875"/>
              <a:ext cx="172650" cy="389200"/>
            </a:xfrm>
            <a:custGeom>
              <a:avLst/>
              <a:gdLst/>
              <a:ahLst/>
              <a:cxnLst/>
              <a:rect l="l" t="t" r="r" b="b"/>
              <a:pathLst>
                <a:path w="6906" h="15568" extrusionOk="0">
                  <a:moveTo>
                    <a:pt x="2456" y="0"/>
                  </a:moveTo>
                  <a:cubicBezTo>
                    <a:pt x="2006" y="0"/>
                    <a:pt x="1566" y="94"/>
                    <a:pt x="1242" y="408"/>
                  </a:cubicBezTo>
                  <a:cubicBezTo>
                    <a:pt x="682" y="1002"/>
                    <a:pt x="840" y="1841"/>
                    <a:pt x="1049" y="2541"/>
                  </a:cubicBezTo>
                  <a:cubicBezTo>
                    <a:pt x="1032" y="3310"/>
                    <a:pt x="875" y="4079"/>
                    <a:pt x="857" y="4848"/>
                  </a:cubicBezTo>
                  <a:cubicBezTo>
                    <a:pt x="840" y="5687"/>
                    <a:pt x="927" y="6526"/>
                    <a:pt x="1224" y="7313"/>
                  </a:cubicBezTo>
                  <a:cubicBezTo>
                    <a:pt x="1469" y="7977"/>
                    <a:pt x="1853" y="8607"/>
                    <a:pt x="2395" y="9079"/>
                  </a:cubicBezTo>
                  <a:cubicBezTo>
                    <a:pt x="2815" y="9481"/>
                    <a:pt x="3374" y="9708"/>
                    <a:pt x="3829" y="10040"/>
                  </a:cubicBezTo>
                  <a:cubicBezTo>
                    <a:pt x="3776" y="10774"/>
                    <a:pt x="3864" y="11543"/>
                    <a:pt x="3532" y="12208"/>
                  </a:cubicBezTo>
                  <a:cubicBezTo>
                    <a:pt x="3269" y="12750"/>
                    <a:pt x="2693" y="13047"/>
                    <a:pt x="2133" y="13169"/>
                  </a:cubicBezTo>
                  <a:cubicBezTo>
                    <a:pt x="1696" y="13257"/>
                    <a:pt x="1207" y="13169"/>
                    <a:pt x="787" y="13309"/>
                  </a:cubicBezTo>
                  <a:cubicBezTo>
                    <a:pt x="350" y="13466"/>
                    <a:pt x="0" y="14026"/>
                    <a:pt x="420" y="14393"/>
                  </a:cubicBezTo>
                  <a:cubicBezTo>
                    <a:pt x="560" y="14515"/>
                    <a:pt x="735" y="14515"/>
                    <a:pt x="875" y="14603"/>
                  </a:cubicBezTo>
                  <a:cubicBezTo>
                    <a:pt x="1119" y="14725"/>
                    <a:pt x="1137" y="14900"/>
                    <a:pt x="1242" y="15092"/>
                  </a:cubicBezTo>
                  <a:cubicBezTo>
                    <a:pt x="1416" y="15372"/>
                    <a:pt x="1679" y="15389"/>
                    <a:pt x="1976" y="15442"/>
                  </a:cubicBezTo>
                  <a:cubicBezTo>
                    <a:pt x="2247" y="15481"/>
                    <a:pt x="2567" y="15567"/>
                    <a:pt x="2863" y="15567"/>
                  </a:cubicBezTo>
                  <a:cubicBezTo>
                    <a:pt x="2968" y="15567"/>
                    <a:pt x="3069" y="15557"/>
                    <a:pt x="3165" y="15529"/>
                  </a:cubicBezTo>
                  <a:cubicBezTo>
                    <a:pt x="3497" y="15442"/>
                    <a:pt x="3707" y="15092"/>
                    <a:pt x="4039" y="14970"/>
                  </a:cubicBezTo>
                  <a:cubicBezTo>
                    <a:pt x="4720" y="14708"/>
                    <a:pt x="5105" y="14498"/>
                    <a:pt x="5245" y="13746"/>
                  </a:cubicBezTo>
                  <a:cubicBezTo>
                    <a:pt x="5315" y="13292"/>
                    <a:pt x="5280" y="12820"/>
                    <a:pt x="5420" y="12400"/>
                  </a:cubicBezTo>
                  <a:cubicBezTo>
                    <a:pt x="5560" y="11981"/>
                    <a:pt x="5874" y="11683"/>
                    <a:pt x="6136" y="11351"/>
                  </a:cubicBezTo>
                  <a:cubicBezTo>
                    <a:pt x="6521" y="10844"/>
                    <a:pt x="6661" y="10285"/>
                    <a:pt x="6311" y="9725"/>
                  </a:cubicBezTo>
                  <a:cubicBezTo>
                    <a:pt x="6066" y="9306"/>
                    <a:pt x="5699" y="8974"/>
                    <a:pt x="5490" y="8537"/>
                  </a:cubicBezTo>
                  <a:cubicBezTo>
                    <a:pt x="5297" y="8117"/>
                    <a:pt x="5210" y="7680"/>
                    <a:pt x="5053" y="7243"/>
                  </a:cubicBezTo>
                  <a:cubicBezTo>
                    <a:pt x="4860" y="6666"/>
                    <a:pt x="4546" y="6107"/>
                    <a:pt x="4004" y="5810"/>
                  </a:cubicBezTo>
                  <a:cubicBezTo>
                    <a:pt x="5000" y="5303"/>
                    <a:pt x="5909" y="4586"/>
                    <a:pt x="6626" y="3712"/>
                  </a:cubicBezTo>
                  <a:cubicBezTo>
                    <a:pt x="6678" y="3659"/>
                    <a:pt x="6626" y="3590"/>
                    <a:pt x="6573" y="3590"/>
                  </a:cubicBezTo>
                  <a:cubicBezTo>
                    <a:pt x="6906" y="2785"/>
                    <a:pt x="6416" y="1999"/>
                    <a:pt x="5857" y="1404"/>
                  </a:cubicBezTo>
                  <a:cubicBezTo>
                    <a:pt x="5192" y="688"/>
                    <a:pt x="4441" y="268"/>
                    <a:pt x="3479" y="111"/>
                  </a:cubicBezTo>
                  <a:cubicBezTo>
                    <a:pt x="3165" y="57"/>
                    <a:pt x="2807" y="0"/>
                    <a:pt x="2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0"/>
            <p:cNvSpPr/>
            <p:nvPr/>
          </p:nvSpPr>
          <p:spPr>
            <a:xfrm>
              <a:off x="3185900" y="3130800"/>
              <a:ext cx="207625" cy="93750"/>
            </a:xfrm>
            <a:custGeom>
              <a:avLst/>
              <a:gdLst/>
              <a:ahLst/>
              <a:cxnLst/>
              <a:rect l="l" t="t" r="r" b="b"/>
              <a:pathLst>
                <a:path w="8305" h="3750" extrusionOk="0">
                  <a:moveTo>
                    <a:pt x="6317" y="0"/>
                  </a:moveTo>
                  <a:cubicBezTo>
                    <a:pt x="5484" y="0"/>
                    <a:pt x="4545" y="358"/>
                    <a:pt x="3882" y="518"/>
                  </a:cubicBezTo>
                  <a:cubicBezTo>
                    <a:pt x="3165" y="711"/>
                    <a:pt x="2448" y="868"/>
                    <a:pt x="1749" y="1148"/>
                  </a:cubicBezTo>
                  <a:cubicBezTo>
                    <a:pt x="1102" y="1410"/>
                    <a:pt x="595" y="1812"/>
                    <a:pt x="71" y="2301"/>
                  </a:cubicBezTo>
                  <a:cubicBezTo>
                    <a:pt x="1" y="2371"/>
                    <a:pt x="36" y="2476"/>
                    <a:pt x="123" y="2511"/>
                  </a:cubicBezTo>
                  <a:cubicBezTo>
                    <a:pt x="18" y="2913"/>
                    <a:pt x="193" y="3315"/>
                    <a:pt x="578" y="3560"/>
                  </a:cubicBezTo>
                  <a:cubicBezTo>
                    <a:pt x="820" y="3698"/>
                    <a:pt x="1081" y="3749"/>
                    <a:pt x="1347" y="3749"/>
                  </a:cubicBezTo>
                  <a:cubicBezTo>
                    <a:pt x="1754" y="3749"/>
                    <a:pt x="2173" y="3631"/>
                    <a:pt x="2553" y="3525"/>
                  </a:cubicBezTo>
                  <a:cubicBezTo>
                    <a:pt x="3040" y="3393"/>
                    <a:pt x="3553" y="3372"/>
                    <a:pt x="4072" y="3372"/>
                  </a:cubicBezTo>
                  <a:cubicBezTo>
                    <a:pt x="4308" y="3372"/>
                    <a:pt x="4546" y="3376"/>
                    <a:pt x="4782" y="3376"/>
                  </a:cubicBezTo>
                  <a:cubicBezTo>
                    <a:pt x="5538" y="3376"/>
                    <a:pt x="6285" y="3333"/>
                    <a:pt x="6958" y="2966"/>
                  </a:cubicBezTo>
                  <a:cubicBezTo>
                    <a:pt x="7745" y="2511"/>
                    <a:pt x="8304" y="1375"/>
                    <a:pt x="7675" y="571"/>
                  </a:cubicBezTo>
                  <a:cubicBezTo>
                    <a:pt x="7329" y="144"/>
                    <a:pt x="6844" y="0"/>
                    <a:pt x="6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0"/>
            <p:cNvSpPr/>
            <p:nvPr/>
          </p:nvSpPr>
          <p:spPr>
            <a:xfrm>
              <a:off x="3199900" y="3187875"/>
              <a:ext cx="82625" cy="28100"/>
            </a:xfrm>
            <a:custGeom>
              <a:avLst/>
              <a:gdLst/>
              <a:ahLst/>
              <a:cxnLst/>
              <a:rect l="l" t="t" r="r" b="b"/>
              <a:pathLst>
                <a:path w="3305" h="1124" extrusionOk="0">
                  <a:moveTo>
                    <a:pt x="1923" y="36"/>
                  </a:moveTo>
                  <a:cubicBezTo>
                    <a:pt x="1818" y="36"/>
                    <a:pt x="1783" y="176"/>
                    <a:pt x="1853" y="228"/>
                  </a:cubicBezTo>
                  <a:cubicBezTo>
                    <a:pt x="1940" y="298"/>
                    <a:pt x="1975" y="385"/>
                    <a:pt x="2028" y="455"/>
                  </a:cubicBezTo>
                  <a:cubicBezTo>
                    <a:pt x="2050" y="499"/>
                    <a:pt x="2084" y="519"/>
                    <a:pt x="2118" y="519"/>
                  </a:cubicBezTo>
                  <a:cubicBezTo>
                    <a:pt x="2164" y="519"/>
                    <a:pt x="2210" y="481"/>
                    <a:pt x="2220" y="420"/>
                  </a:cubicBezTo>
                  <a:cubicBezTo>
                    <a:pt x="2220" y="350"/>
                    <a:pt x="2238" y="281"/>
                    <a:pt x="2255" y="193"/>
                  </a:cubicBezTo>
                  <a:cubicBezTo>
                    <a:pt x="2255" y="141"/>
                    <a:pt x="2238" y="88"/>
                    <a:pt x="2185" y="71"/>
                  </a:cubicBezTo>
                  <a:cubicBezTo>
                    <a:pt x="2098" y="53"/>
                    <a:pt x="2010" y="36"/>
                    <a:pt x="1923" y="36"/>
                  </a:cubicBezTo>
                  <a:close/>
                  <a:moveTo>
                    <a:pt x="2954" y="1"/>
                  </a:moveTo>
                  <a:cubicBezTo>
                    <a:pt x="2850" y="1"/>
                    <a:pt x="2797" y="123"/>
                    <a:pt x="2867" y="193"/>
                  </a:cubicBezTo>
                  <a:cubicBezTo>
                    <a:pt x="2937" y="281"/>
                    <a:pt x="2989" y="368"/>
                    <a:pt x="3042" y="473"/>
                  </a:cubicBezTo>
                  <a:cubicBezTo>
                    <a:pt x="3058" y="506"/>
                    <a:pt x="3098" y="523"/>
                    <a:pt x="3138" y="523"/>
                  </a:cubicBezTo>
                  <a:cubicBezTo>
                    <a:pt x="3182" y="523"/>
                    <a:pt x="3225" y="501"/>
                    <a:pt x="3234" y="455"/>
                  </a:cubicBezTo>
                  <a:cubicBezTo>
                    <a:pt x="3252" y="368"/>
                    <a:pt x="3304" y="246"/>
                    <a:pt x="3287" y="158"/>
                  </a:cubicBezTo>
                  <a:cubicBezTo>
                    <a:pt x="3287" y="88"/>
                    <a:pt x="3269" y="18"/>
                    <a:pt x="3182" y="18"/>
                  </a:cubicBezTo>
                  <a:cubicBezTo>
                    <a:pt x="3094" y="1"/>
                    <a:pt x="3024" y="1"/>
                    <a:pt x="2954" y="1"/>
                  </a:cubicBezTo>
                  <a:close/>
                  <a:moveTo>
                    <a:pt x="2482" y="11"/>
                  </a:moveTo>
                  <a:cubicBezTo>
                    <a:pt x="2447" y="11"/>
                    <a:pt x="2412" y="18"/>
                    <a:pt x="2378" y="18"/>
                  </a:cubicBezTo>
                  <a:cubicBezTo>
                    <a:pt x="2308" y="36"/>
                    <a:pt x="2255" y="123"/>
                    <a:pt x="2290" y="193"/>
                  </a:cubicBezTo>
                  <a:cubicBezTo>
                    <a:pt x="2360" y="298"/>
                    <a:pt x="2412" y="385"/>
                    <a:pt x="2465" y="490"/>
                  </a:cubicBezTo>
                  <a:cubicBezTo>
                    <a:pt x="2480" y="528"/>
                    <a:pt x="2518" y="546"/>
                    <a:pt x="2556" y="546"/>
                  </a:cubicBezTo>
                  <a:cubicBezTo>
                    <a:pt x="2606" y="546"/>
                    <a:pt x="2657" y="515"/>
                    <a:pt x="2657" y="455"/>
                  </a:cubicBezTo>
                  <a:cubicBezTo>
                    <a:pt x="2657" y="350"/>
                    <a:pt x="2657" y="246"/>
                    <a:pt x="2640" y="158"/>
                  </a:cubicBezTo>
                  <a:cubicBezTo>
                    <a:pt x="2640" y="158"/>
                    <a:pt x="2640" y="141"/>
                    <a:pt x="2640" y="141"/>
                  </a:cubicBezTo>
                  <a:cubicBezTo>
                    <a:pt x="2640" y="71"/>
                    <a:pt x="2587" y="18"/>
                    <a:pt x="2535" y="18"/>
                  </a:cubicBezTo>
                  <a:cubicBezTo>
                    <a:pt x="2517" y="12"/>
                    <a:pt x="2500" y="11"/>
                    <a:pt x="2482" y="11"/>
                  </a:cubicBezTo>
                  <a:close/>
                  <a:moveTo>
                    <a:pt x="1502" y="139"/>
                  </a:moveTo>
                  <a:cubicBezTo>
                    <a:pt x="1483" y="139"/>
                    <a:pt x="1464" y="145"/>
                    <a:pt x="1451" y="158"/>
                  </a:cubicBezTo>
                  <a:cubicBezTo>
                    <a:pt x="1416" y="176"/>
                    <a:pt x="1381" y="193"/>
                    <a:pt x="1329" y="211"/>
                  </a:cubicBezTo>
                  <a:cubicBezTo>
                    <a:pt x="1241" y="228"/>
                    <a:pt x="1206" y="350"/>
                    <a:pt x="1294" y="420"/>
                  </a:cubicBezTo>
                  <a:cubicBezTo>
                    <a:pt x="1381" y="473"/>
                    <a:pt x="1451" y="543"/>
                    <a:pt x="1503" y="630"/>
                  </a:cubicBezTo>
                  <a:cubicBezTo>
                    <a:pt x="1520" y="653"/>
                    <a:pt x="1546" y="663"/>
                    <a:pt x="1574" y="663"/>
                  </a:cubicBezTo>
                  <a:cubicBezTo>
                    <a:pt x="1632" y="663"/>
                    <a:pt x="1696" y="619"/>
                    <a:pt x="1696" y="560"/>
                  </a:cubicBezTo>
                  <a:cubicBezTo>
                    <a:pt x="1696" y="455"/>
                    <a:pt x="1678" y="333"/>
                    <a:pt x="1643" y="228"/>
                  </a:cubicBezTo>
                  <a:cubicBezTo>
                    <a:pt x="1626" y="193"/>
                    <a:pt x="1608" y="193"/>
                    <a:pt x="1591" y="176"/>
                  </a:cubicBezTo>
                  <a:cubicBezTo>
                    <a:pt x="1569" y="154"/>
                    <a:pt x="1534" y="139"/>
                    <a:pt x="1502" y="139"/>
                  </a:cubicBezTo>
                  <a:close/>
                  <a:moveTo>
                    <a:pt x="910" y="290"/>
                  </a:moveTo>
                  <a:cubicBezTo>
                    <a:pt x="831" y="290"/>
                    <a:pt x="758" y="321"/>
                    <a:pt x="699" y="368"/>
                  </a:cubicBezTo>
                  <a:cubicBezTo>
                    <a:pt x="647" y="420"/>
                    <a:pt x="647" y="473"/>
                    <a:pt x="682" y="525"/>
                  </a:cubicBezTo>
                  <a:cubicBezTo>
                    <a:pt x="769" y="648"/>
                    <a:pt x="857" y="753"/>
                    <a:pt x="979" y="857"/>
                  </a:cubicBezTo>
                  <a:cubicBezTo>
                    <a:pt x="1001" y="884"/>
                    <a:pt x="1027" y="896"/>
                    <a:pt x="1053" y="896"/>
                  </a:cubicBezTo>
                  <a:cubicBezTo>
                    <a:pt x="1111" y="896"/>
                    <a:pt x="1166" y="837"/>
                    <a:pt x="1154" y="753"/>
                  </a:cubicBezTo>
                  <a:cubicBezTo>
                    <a:pt x="1154" y="648"/>
                    <a:pt x="1136" y="525"/>
                    <a:pt x="1101" y="420"/>
                  </a:cubicBezTo>
                  <a:cubicBezTo>
                    <a:pt x="1101" y="385"/>
                    <a:pt x="1084" y="333"/>
                    <a:pt x="1014" y="315"/>
                  </a:cubicBezTo>
                  <a:lnTo>
                    <a:pt x="1031" y="315"/>
                  </a:lnTo>
                  <a:cubicBezTo>
                    <a:pt x="991" y="298"/>
                    <a:pt x="950" y="290"/>
                    <a:pt x="910" y="290"/>
                  </a:cubicBezTo>
                  <a:close/>
                  <a:moveTo>
                    <a:pt x="240" y="507"/>
                  </a:moveTo>
                  <a:cubicBezTo>
                    <a:pt x="176" y="507"/>
                    <a:pt x="112" y="528"/>
                    <a:pt x="52" y="578"/>
                  </a:cubicBezTo>
                  <a:cubicBezTo>
                    <a:pt x="18" y="613"/>
                    <a:pt x="0" y="665"/>
                    <a:pt x="35" y="718"/>
                  </a:cubicBezTo>
                  <a:cubicBezTo>
                    <a:pt x="105" y="840"/>
                    <a:pt x="175" y="945"/>
                    <a:pt x="245" y="1067"/>
                  </a:cubicBezTo>
                  <a:cubicBezTo>
                    <a:pt x="267" y="1105"/>
                    <a:pt x="310" y="1123"/>
                    <a:pt x="350" y="1123"/>
                  </a:cubicBezTo>
                  <a:cubicBezTo>
                    <a:pt x="404" y="1123"/>
                    <a:pt x="455" y="1092"/>
                    <a:pt x="455" y="1032"/>
                  </a:cubicBezTo>
                  <a:cubicBezTo>
                    <a:pt x="455" y="892"/>
                    <a:pt x="472" y="753"/>
                    <a:pt x="455" y="630"/>
                  </a:cubicBezTo>
                  <a:cubicBezTo>
                    <a:pt x="455" y="595"/>
                    <a:pt x="437" y="578"/>
                    <a:pt x="402" y="560"/>
                  </a:cubicBezTo>
                  <a:cubicBezTo>
                    <a:pt x="402" y="560"/>
                    <a:pt x="385" y="560"/>
                    <a:pt x="385" y="543"/>
                  </a:cubicBezTo>
                  <a:cubicBezTo>
                    <a:pt x="339" y="520"/>
                    <a:pt x="290" y="507"/>
                    <a:pt x="240" y="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0"/>
            <p:cNvSpPr/>
            <p:nvPr/>
          </p:nvSpPr>
          <p:spPr>
            <a:xfrm>
              <a:off x="3485900" y="2951975"/>
              <a:ext cx="466575" cy="274550"/>
            </a:xfrm>
            <a:custGeom>
              <a:avLst/>
              <a:gdLst/>
              <a:ahLst/>
              <a:cxnLst/>
              <a:rect l="l" t="t" r="r" b="b"/>
              <a:pathLst>
                <a:path w="18663" h="10982" extrusionOk="0">
                  <a:moveTo>
                    <a:pt x="9287" y="0"/>
                  </a:moveTo>
                  <a:cubicBezTo>
                    <a:pt x="8666" y="0"/>
                    <a:pt x="8054" y="109"/>
                    <a:pt x="7457" y="312"/>
                  </a:cubicBezTo>
                  <a:cubicBezTo>
                    <a:pt x="3611" y="1623"/>
                    <a:pt x="1881" y="5643"/>
                    <a:pt x="45" y="8930"/>
                  </a:cubicBezTo>
                  <a:cubicBezTo>
                    <a:pt x="0" y="8990"/>
                    <a:pt x="46" y="9077"/>
                    <a:pt x="116" y="9077"/>
                  </a:cubicBezTo>
                  <a:cubicBezTo>
                    <a:pt x="127" y="9077"/>
                    <a:pt x="138" y="9075"/>
                    <a:pt x="150" y="9070"/>
                  </a:cubicBezTo>
                  <a:cubicBezTo>
                    <a:pt x="1758" y="8563"/>
                    <a:pt x="3419" y="8091"/>
                    <a:pt x="5097" y="7933"/>
                  </a:cubicBezTo>
                  <a:cubicBezTo>
                    <a:pt x="5435" y="7904"/>
                    <a:pt x="5774" y="7890"/>
                    <a:pt x="6113" y="7890"/>
                  </a:cubicBezTo>
                  <a:cubicBezTo>
                    <a:pt x="7368" y="7890"/>
                    <a:pt x="8623" y="8081"/>
                    <a:pt x="9835" y="8370"/>
                  </a:cubicBezTo>
                  <a:cubicBezTo>
                    <a:pt x="11391" y="8755"/>
                    <a:pt x="12912" y="9297"/>
                    <a:pt x="14415" y="9821"/>
                  </a:cubicBezTo>
                  <a:cubicBezTo>
                    <a:pt x="15149" y="10084"/>
                    <a:pt x="15883" y="10346"/>
                    <a:pt x="16635" y="10591"/>
                  </a:cubicBezTo>
                  <a:cubicBezTo>
                    <a:pt x="17166" y="10767"/>
                    <a:pt x="17696" y="10982"/>
                    <a:pt x="18258" y="10982"/>
                  </a:cubicBezTo>
                  <a:cubicBezTo>
                    <a:pt x="18363" y="10982"/>
                    <a:pt x="18469" y="10974"/>
                    <a:pt x="18576" y="10958"/>
                  </a:cubicBezTo>
                  <a:cubicBezTo>
                    <a:pt x="18628" y="10940"/>
                    <a:pt x="18663" y="10870"/>
                    <a:pt x="18645" y="10818"/>
                  </a:cubicBezTo>
                  <a:cubicBezTo>
                    <a:pt x="18628" y="10730"/>
                    <a:pt x="18593" y="10643"/>
                    <a:pt x="18541" y="10573"/>
                  </a:cubicBezTo>
                  <a:cubicBezTo>
                    <a:pt x="18593" y="10538"/>
                    <a:pt x="18610" y="10486"/>
                    <a:pt x="18558" y="10433"/>
                  </a:cubicBezTo>
                  <a:cubicBezTo>
                    <a:pt x="16862" y="9035"/>
                    <a:pt x="16985" y="6622"/>
                    <a:pt x="16233" y="4734"/>
                  </a:cubicBezTo>
                  <a:cubicBezTo>
                    <a:pt x="15901" y="3948"/>
                    <a:pt x="15429" y="3231"/>
                    <a:pt x="14817" y="2637"/>
                  </a:cubicBezTo>
                  <a:cubicBezTo>
                    <a:pt x="14502" y="2339"/>
                    <a:pt x="14170" y="2112"/>
                    <a:pt x="13803" y="1867"/>
                  </a:cubicBezTo>
                  <a:cubicBezTo>
                    <a:pt x="13541" y="1675"/>
                    <a:pt x="13419" y="1518"/>
                    <a:pt x="13244" y="1256"/>
                  </a:cubicBezTo>
                  <a:cubicBezTo>
                    <a:pt x="13156" y="1116"/>
                    <a:pt x="13086" y="1011"/>
                    <a:pt x="12947" y="906"/>
                  </a:cubicBezTo>
                  <a:cubicBezTo>
                    <a:pt x="12632" y="679"/>
                    <a:pt x="12160" y="626"/>
                    <a:pt x="11793" y="504"/>
                  </a:cubicBezTo>
                  <a:cubicBezTo>
                    <a:pt x="11303" y="364"/>
                    <a:pt x="10814" y="207"/>
                    <a:pt x="10324" y="102"/>
                  </a:cubicBezTo>
                  <a:cubicBezTo>
                    <a:pt x="9976" y="33"/>
                    <a:pt x="9630" y="0"/>
                    <a:pt x="9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3524225" y="2963550"/>
              <a:ext cx="392875" cy="243575"/>
            </a:xfrm>
            <a:custGeom>
              <a:avLst/>
              <a:gdLst/>
              <a:ahLst/>
              <a:cxnLst/>
              <a:rect l="l" t="t" r="r" b="b"/>
              <a:pathLst>
                <a:path w="15715" h="9743" extrusionOk="0">
                  <a:moveTo>
                    <a:pt x="5669" y="432"/>
                  </a:moveTo>
                  <a:cubicBezTo>
                    <a:pt x="5629" y="432"/>
                    <a:pt x="5592" y="463"/>
                    <a:pt x="5592" y="530"/>
                  </a:cubicBezTo>
                  <a:cubicBezTo>
                    <a:pt x="5575" y="2453"/>
                    <a:pt x="5610" y="4394"/>
                    <a:pt x="5592" y="6334"/>
                  </a:cubicBezTo>
                  <a:cubicBezTo>
                    <a:pt x="5583" y="6422"/>
                    <a:pt x="5640" y="6465"/>
                    <a:pt x="5699" y="6465"/>
                  </a:cubicBezTo>
                  <a:cubicBezTo>
                    <a:pt x="5758" y="6465"/>
                    <a:pt x="5819" y="6422"/>
                    <a:pt x="5819" y="6334"/>
                  </a:cubicBezTo>
                  <a:cubicBezTo>
                    <a:pt x="5837" y="4411"/>
                    <a:pt x="5872" y="2453"/>
                    <a:pt x="5767" y="530"/>
                  </a:cubicBezTo>
                  <a:cubicBezTo>
                    <a:pt x="5758" y="467"/>
                    <a:pt x="5712" y="432"/>
                    <a:pt x="5669" y="432"/>
                  </a:cubicBezTo>
                  <a:close/>
                  <a:moveTo>
                    <a:pt x="2745" y="2579"/>
                  </a:moveTo>
                  <a:cubicBezTo>
                    <a:pt x="2695" y="2579"/>
                    <a:pt x="2652" y="2617"/>
                    <a:pt x="2673" y="2681"/>
                  </a:cubicBezTo>
                  <a:cubicBezTo>
                    <a:pt x="3110" y="3992"/>
                    <a:pt x="3477" y="5320"/>
                    <a:pt x="3722" y="6684"/>
                  </a:cubicBezTo>
                  <a:cubicBezTo>
                    <a:pt x="3729" y="6740"/>
                    <a:pt x="3769" y="6765"/>
                    <a:pt x="3814" y="6765"/>
                  </a:cubicBezTo>
                  <a:cubicBezTo>
                    <a:pt x="3882" y="6765"/>
                    <a:pt x="3959" y="6708"/>
                    <a:pt x="3949" y="6614"/>
                  </a:cubicBezTo>
                  <a:cubicBezTo>
                    <a:pt x="3687" y="5268"/>
                    <a:pt x="3337" y="3904"/>
                    <a:pt x="2830" y="2628"/>
                  </a:cubicBezTo>
                  <a:cubicBezTo>
                    <a:pt x="2810" y="2594"/>
                    <a:pt x="2776" y="2579"/>
                    <a:pt x="2745" y="2579"/>
                  </a:cubicBezTo>
                  <a:close/>
                  <a:moveTo>
                    <a:pt x="8766" y="1"/>
                  </a:moveTo>
                  <a:cubicBezTo>
                    <a:pt x="8731" y="1"/>
                    <a:pt x="8694" y="19"/>
                    <a:pt x="8686" y="58"/>
                  </a:cubicBezTo>
                  <a:cubicBezTo>
                    <a:pt x="8249" y="2226"/>
                    <a:pt x="7917" y="4429"/>
                    <a:pt x="7568" y="6614"/>
                  </a:cubicBezTo>
                  <a:cubicBezTo>
                    <a:pt x="7557" y="6708"/>
                    <a:pt x="7635" y="6765"/>
                    <a:pt x="7702" y="6765"/>
                  </a:cubicBezTo>
                  <a:cubicBezTo>
                    <a:pt x="7747" y="6765"/>
                    <a:pt x="7788" y="6740"/>
                    <a:pt x="7795" y="6684"/>
                  </a:cubicBezTo>
                  <a:cubicBezTo>
                    <a:pt x="8162" y="4481"/>
                    <a:pt x="8547" y="2279"/>
                    <a:pt x="8844" y="76"/>
                  </a:cubicBezTo>
                  <a:cubicBezTo>
                    <a:pt x="8853" y="28"/>
                    <a:pt x="8810" y="1"/>
                    <a:pt x="8766" y="1"/>
                  </a:cubicBezTo>
                  <a:close/>
                  <a:moveTo>
                    <a:pt x="4119" y="1133"/>
                  </a:moveTo>
                  <a:cubicBezTo>
                    <a:pt x="4080" y="1133"/>
                    <a:pt x="4045" y="1160"/>
                    <a:pt x="4054" y="1212"/>
                  </a:cubicBezTo>
                  <a:cubicBezTo>
                    <a:pt x="4106" y="3030"/>
                    <a:pt x="4316" y="4848"/>
                    <a:pt x="4526" y="6649"/>
                  </a:cubicBezTo>
                  <a:cubicBezTo>
                    <a:pt x="4535" y="6727"/>
                    <a:pt x="4596" y="6767"/>
                    <a:pt x="4653" y="6767"/>
                  </a:cubicBezTo>
                  <a:cubicBezTo>
                    <a:pt x="4709" y="6767"/>
                    <a:pt x="4762" y="6727"/>
                    <a:pt x="4753" y="6649"/>
                  </a:cubicBezTo>
                  <a:cubicBezTo>
                    <a:pt x="4526" y="4831"/>
                    <a:pt x="4386" y="3030"/>
                    <a:pt x="4211" y="1212"/>
                  </a:cubicBezTo>
                  <a:cubicBezTo>
                    <a:pt x="4202" y="1160"/>
                    <a:pt x="4159" y="1133"/>
                    <a:pt x="4119" y="1133"/>
                  </a:cubicBezTo>
                  <a:close/>
                  <a:moveTo>
                    <a:pt x="7279" y="28"/>
                  </a:moveTo>
                  <a:cubicBezTo>
                    <a:pt x="7240" y="28"/>
                    <a:pt x="7201" y="50"/>
                    <a:pt x="7201" y="93"/>
                  </a:cubicBezTo>
                  <a:cubicBezTo>
                    <a:pt x="6973" y="2296"/>
                    <a:pt x="6851" y="4516"/>
                    <a:pt x="6729" y="6736"/>
                  </a:cubicBezTo>
                  <a:cubicBezTo>
                    <a:pt x="6719" y="6816"/>
                    <a:pt x="6788" y="6868"/>
                    <a:pt x="6853" y="6868"/>
                  </a:cubicBezTo>
                  <a:cubicBezTo>
                    <a:pt x="6902" y="6868"/>
                    <a:pt x="6948" y="6839"/>
                    <a:pt x="6956" y="6771"/>
                  </a:cubicBezTo>
                  <a:cubicBezTo>
                    <a:pt x="7113" y="4551"/>
                    <a:pt x="7288" y="2331"/>
                    <a:pt x="7358" y="93"/>
                  </a:cubicBezTo>
                  <a:cubicBezTo>
                    <a:pt x="7358" y="50"/>
                    <a:pt x="7319" y="28"/>
                    <a:pt x="7279" y="28"/>
                  </a:cubicBezTo>
                  <a:close/>
                  <a:moveTo>
                    <a:pt x="11495" y="1125"/>
                  </a:moveTo>
                  <a:cubicBezTo>
                    <a:pt x="11461" y="1125"/>
                    <a:pt x="11427" y="1146"/>
                    <a:pt x="11414" y="1195"/>
                  </a:cubicBezTo>
                  <a:cubicBezTo>
                    <a:pt x="10889" y="3153"/>
                    <a:pt x="10452" y="5145"/>
                    <a:pt x="9945" y="7103"/>
                  </a:cubicBezTo>
                  <a:cubicBezTo>
                    <a:pt x="9924" y="7199"/>
                    <a:pt x="9999" y="7262"/>
                    <a:pt x="10069" y="7262"/>
                  </a:cubicBezTo>
                  <a:cubicBezTo>
                    <a:pt x="10115" y="7262"/>
                    <a:pt x="10159" y="7235"/>
                    <a:pt x="10172" y="7173"/>
                  </a:cubicBezTo>
                  <a:cubicBezTo>
                    <a:pt x="10714" y="5233"/>
                    <a:pt x="11221" y="3240"/>
                    <a:pt x="11588" y="1247"/>
                  </a:cubicBezTo>
                  <a:cubicBezTo>
                    <a:pt x="11599" y="1173"/>
                    <a:pt x="11546" y="1125"/>
                    <a:pt x="11495" y="1125"/>
                  </a:cubicBezTo>
                  <a:close/>
                  <a:moveTo>
                    <a:pt x="1695" y="4189"/>
                  </a:moveTo>
                  <a:cubicBezTo>
                    <a:pt x="1640" y="4189"/>
                    <a:pt x="1583" y="4252"/>
                    <a:pt x="1606" y="4324"/>
                  </a:cubicBezTo>
                  <a:cubicBezTo>
                    <a:pt x="2026" y="5285"/>
                    <a:pt x="2411" y="6247"/>
                    <a:pt x="2690" y="7278"/>
                  </a:cubicBezTo>
                  <a:cubicBezTo>
                    <a:pt x="2704" y="7332"/>
                    <a:pt x="2745" y="7354"/>
                    <a:pt x="2789" y="7354"/>
                  </a:cubicBezTo>
                  <a:cubicBezTo>
                    <a:pt x="2861" y="7354"/>
                    <a:pt x="2939" y="7295"/>
                    <a:pt x="2918" y="7208"/>
                  </a:cubicBezTo>
                  <a:cubicBezTo>
                    <a:pt x="2620" y="6194"/>
                    <a:pt x="2253" y="5180"/>
                    <a:pt x="1764" y="4236"/>
                  </a:cubicBezTo>
                  <a:cubicBezTo>
                    <a:pt x="1747" y="4203"/>
                    <a:pt x="1721" y="4189"/>
                    <a:pt x="1695" y="4189"/>
                  </a:cubicBezTo>
                  <a:close/>
                  <a:moveTo>
                    <a:pt x="10236" y="666"/>
                  </a:moveTo>
                  <a:cubicBezTo>
                    <a:pt x="10206" y="666"/>
                    <a:pt x="10179" y="683"/>
                    <a:pt x="10172" y="723"/>
                  </a:cubicBezTo>
                  <a:cubicBezTo>
                    <a:pt x="9648" y="2908"/>
                    <a:pt x="9246" y="5093"/>
                    <a:pt x="8791" y="7278"/>
                  </a:cubicBezTo>
                  <a:cubicBezTo>
                    <a:pt x="8770" y="7373"/>
                    <a:pt x="8844" y="7429"/>
                    <a:pt x="8913" y="7429"/>
                  </a:cubicBezTo>
                  <a:cubicBezTo>
                    <a:pt x="8960" y="7429"/>
                    <a:pt x="9005" y="7404"/>
                    <a:pt x="9019" y="7348"/>
                  </a:cubicBezTo>
                  <a:cubicBezTo>
                    <a:pt x="9456" y="5163"/>
                    <a:pt x="9945" y="2978"/>
                    <a:pt x="10330" y="775"/>
                  </a:cubicBezTo>
                  <a:cubicBezTo>
                    <a:pt x="10340" y="710"/>
                    <a:pt x="10285" y="666"/>
                    <a:pt x="10236" y="666"/>
                  </a:cubicBezTo>
                  <a:close/>
                  <a:moveTo>
                    <a:pt x="672" y="5630"/>
                  </a:moveTo>
                  <a:cubicBezTo>
                    <a:pt x="606" y="5630"/>
                    <a:pt x="556" y="5707"/>
                    <a:pt x="610" y="5775"/>
                  </a:cubicBezTo>
                  <a:cubicBezTo>
                    <a:pt x="1030" y="6264"/>
                    <a:pt x="1379" y="6789"/>
                    <a:pt x="1606" y="7418"/>
                  </a:cubicBezTo>
                  <a:cubicBezTo>
                    <a:pt x="1627" y="7465"/>
                    <a:pt x="1673" y="7487"/>
                    <a:pt x="1720" y="7487"/>
                  </a:cubicBezTo>
                  <a:cubicBezTo>
                    <a:pt x="1793" y="7487"/>
                    <a:pt x="1866" y="7434"/>
                    <a:pt x="1834" y="7348"/>
                  </a:cubicBezTo>
                  <a:cubicBezTo>
                    <a:pt x="1572" y="6719"/>
                    <a:pt x="1204" y="6142"/>
                    <a:pt x="732" y="5652"/>
                  </a:cubicBezTo>
                  <a:cubicBezTo>
                    <a:pt x="712" y="5636"/>
                    <a:pt x="692" y="5630"/>
                    <a:pt x="672" y="5630"/>
                  </a:cubicBezTo>
                  <a:close/>
                  <a:moveTo>
                    <a:pt x="12957" y="2069"/>
                  </a:moveTo>
                  <a:cubicBezTo>
                    <a:pt x="12917" y="2069"/>
                    <a:pt x="12878" y="2090"/>
                    <a:pt x="12864" y="2139"/>
                  </a:cubicBezTo>
                  <a:cubicBezTo>
                    <a:pt x="12200" y="3869"/>
                    <a:pt x="11623" y="5652"/>
                    <a:pt x="11029" y="7418"/>
                  </a:cubicBezTo>
                  <a:cubicBezTo>
                    <a:pt x="10997" y="7513"/>
                    <a:pt x="11081" y="7577"/>
                    <a:pt x="11164" y="7577"/>
                  </a:cubicBezTo>
                  <a:cubicBezTo>
                    <a:pt x="11217" y="7577"/>
                    <a:pt x="11270" y="7550"/>
                    <a:pt x="11291" y="7488"/>
                  </a:cubicBezTo>
                  <a:cubicBezTo>
                    <a:pt x="11886" y="5722"/>
                    <a:pt x="12532" y="3974"/>
                    <a:pt x="13057" y="2191"/>
                  </a:cubicBezTo>
                  <a:cubicBezTo>
                    <a:pt x="13078" y="2117"/>
                    <a:pt x="13016" y="2069"/>
                    <a:pt x="12957" y="2069"/>
                  </a:cubicBezTo>
                  <a:close/>
                  <a:moveTo>
                    <a:pt x="14138" y="3839"/>
                  </a:moveTo>
                  <a:cubicBezTo>
                    <a:pt x="14113" y="3839"/>
                    <a:pt x="14087" y="3853"/>
                    <a:pt x="14071" y="3887"/>
                  </a:cubicBezTo>
                  <a:cubicBezTo>
                    <a:pt x="13389" y="5128"/>
                    <a:pt x="12742" y="6369"/>
                    <a:pt x="12025" y="7575"/>
                  </a:cubicBezTo>
                  <a:cubicBezTo>
                    <a:pt x="11976" y="7662"/>
                    <a:pt x="12058" y="7748"/>
                    <a:pt x="12141" y="7748"/>
                  </a:cubicBezTo>
                  <a:cubicBezTo>
                    <a:pt x="12175" y="7748"/>
                    <a:pt x="12210" y="7734"/>
                    <a:pt x="12235" y="7698"/>
                  </a:cubicBezTo>
                  <a:cubicBezTo>
                    <a:pt x="12952" y="6491"/>
                    <a:pt x="13669" y="5250"/>
                    <a:pt x="14211" y="3974"/>
                  </a:cubicBezTo>
                  <a:cubicBezTo>
                    <a:pt x="14246" y="3903"/>
                    <a:pt x="14193" y="3839"/>
                    <a:pt x="14138" y="3839"/>
                  </a:cubicBezTo>
                  <a:close/>
                  <a:moveTo>
                    <a:pt x="134" y="6700"/>
                  </a:moveTo>
                  <a:cubicBezTo>
                    <a:pt x="66" y="6700"/>
                    <a:pt x="1" y="6766"/>
                    <a:pt x="51" y="6841"/>
                  </a:cubicBezTo>
                  <a:cubicBezTo>
                    <a:pt x="330" y="7348"/>
                    <a:pt x="663" y="7855"/>
                    <a:pt x="977" y="8362"/>
                  </a:cubicBezTo>
                  <a:cubicBezTo>
                    <a:pt x="998" y="8398"/>
                    <a:pt x="1030" y="8413"/>
                    <a:pt x="1064" y="8413"/>
                  </a:cubicBezTo>
                  <a:cubicBezTo>
                    <a:pt x="1144" y="8413"/>
                    <a:pt x="1231" y="8326"/>
                    <a:pt x="1169" y="8240"/>
                  </a:cubicBezTo>
                  <a:cubicBezTo>
                    <a:pt x="855" y="7750"/>
                    <a:pt x="540" y="7226"/>
                    <a:pt x="208" y="6736"/>
                  </a:cubicBezTo>
                  <a:cubicBezTo>
                    <a:pt x="188" y="6711"/>
                    <a:pt x="161" y="6700"/>
                    <a:pt x="134" y="6700"/>
                  </a:cubicBezTo>
                  <a:close/>
                  <a:moveTo>
                    <a:pt x="14778" y="5354"/>
                  </a:moveTo>
                  <a:cubicBezTo>
                    <a:pt x="14755" y="5354"/>
                    <a:pt x="14733" y="5365"/>
                    <a:pt x="14717" y="5390"/>
                  </a:cubicBezTo>
                  <a:lnTo>
                    <a:pt x="14700" y="5408"/>
                  </a:lnTo>
                  <a:cubicBezTo>
                    <a:pt x="13931" y="6631"/>
                    <a:pt x="13232" y="7907"/>
                    <a:pt x="12515" y="9184"/>
                  </a:cubicBezTo>
                  <a:cubicBezTo>
                    <a:pt x="12453" y="9270"/>
                    <a:pt x="12540" y="9357"/>
                    <a:pt x="12627" y="9357"/>
                  </a:cubicBezTo>
                  <a:cubicBezTo>
                    <a:pt x="12663" y="9357"/>
                    <a:pt x="12699" y="9342"/>
                    <a:pt x="12725" y="9306"/>
                  </a:cubicBezTo>
                  <a:cubicBezTo>
                    <a:pt x="13441" y="8030"/>
                    <a:pt x="14193" y="6771"/>
                    <a:pt x="14857" y="5495"/>
                  </a:cubicBezTo>
                  <a:cubicBezTo>
                    <a:pt x="14895" y="5420"/>
                    <a:pt x="14834" y="5354"/>
                    <a:pt x="14778" y="5354"/>
                  </a:cubicBezTo>
                  <a:close/>
                  <a:moveTo>
                    <a:pt x="15069" y="7161"/>
                  </a:moveTo>
                  <a:cubicBezTo>
                    <a:pt x="15041" y="7161"/>
                    <a:pt x="15014" y="7175"/>
                    <a:pt x="14997" y="7208"/>
                  </a:cubicBezTo>
                  <a:cubicBezTo>
                    <a:pt x="14525" y="7925"/>
                    <a:pt x="14053" y="8607"/>
                    <a:pt x="13459" y="9219"/>
                  </a:cubicBezTo>
                  <a:cubicBezTo>
                    <a:pt x="13378" y="9299"/>
                    <a:pt x="13452" y="9410"/>
                    <a:pt x="13538" y="9410"/>
                  </a:cubicBezTo>
                  <a:cubicBezTo>
                    <a:pt x="13565" y="9410"/>
                    <a:pt x="13592" y="9400"/>
                    <a:pt x="13616" y="9376"/>
                  </a:cubicBezTo>
                  <a:cubicBezTo>
                    <a:pt x="14211" y="8747"/>
                    <a:pt x="14752" y="8065"/>
                    <a:pt x="15155" y="7296"/>
                  </a:cubicBezTo>
                  <a:cubicBezTo>
                    <a:pt x="15190" y="7224"/>
                    <a:pt x="15129" y="7161"/>
                    <a:pt x="15069" y="7161"/>
                  </a:cubicBezTo>
                  <a:close/>
                  <a:moveTo>
                    <a:pt x="15601" y="8489"/>
                  </a:moveTo>
                  <a:cubicBezTo>
                    <a:pt x="15573" y="8489"/>
                    <a:pt x="15544" y="8503"/>
                    <a:pt x="15522" y="8537"/>
                  </a:cubicBezTo>
                  <a:cubicBezTo>
                    <a:pt x="15259" y="8904"/>
                    <a:pt x="14980" y="9254"/>
                    <a:pt x="14648" y="9551"/>
                  </a:cubicBezTo>
                  <a:cubicBezTo>
                    <a:pt x="14567" y="9631"/>
                    <a:pt x="14641" y="9743"/>
                    <a:pt x="14727" y="9743"/>
                  </a:cubicBezTo>
                  <a:cubicBezTo>
                    <a:pt x="14753" y="9743"/>
                    <a:pt x="14781" y="9732"/>
                    <a:pt x="14805" y="9708"/>
                  </a:cubicBezTo>
                  <a:cubicBezTo>
                    <a:pt x="15137" y="9393"/>
                    <a:pt x="15452" y="9026"/>
                    <a:pt x="15679" y="8624"/>
                  </a:cubicBezTo>
                  <a:cubicBezTo>
                    <a:pt x="15715" y="8553"/>
                    <a:pt x="15661" y="8489"/>
                    <a:pt x="15601" y="84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3164500" y="3085525"/>
              <a:ext cx="1224775" cy="289725"/>
            </a:xfrm>
            <a:custGeom>
              <a:avLst/>
              <a:gdLst/>
              <a:ahLst/>
              <a:cxnLst/>
              <a:rect l="l" t="t" r="r" b="b"/>
              <a:pathLst>
                <a:path w="48991" h="11589" extrusionOk="0">
                  <a:moveTo>
                    <a:pt x="7869" y="0"/>
                  </a:moveTo>
                  <a:cubicBezTo>
                    <a:pt x="7525" y="0"/>
                    <a:pt x="7179" y="40"/>
                    <a:pt x="6853" y="92"/>
                  </a:cubicBezTo>
                  <a:cubicBezTo>
                    <a:pt x="6573" y="144"/>
                    <a:pt x="6293" y="214"/>
                    <a:pt x="6031" y="301"/>
                  </a:cubicBezTo>
                  <a:cubicBezTo>
                    <a:pt x="5748" y="203"/>
                    <a:pt x="5474" y="96"/>
                    <a:pt x="5196" y="96"/>
                  </a:cubicBezTo>
                  <a:cubicBezTo>
                    <a:pt x="5079" y="96"/>
                    <a:pt x="4962" y="115"/>
                    <a:pt x="4842" y="162"/>
                  </a:cubicBezTo>
                  <a:cubicBezTo>
                    <a:pt x="4563" y="284"/>
                    <a:pt x="4370" y="529"/>
                    <a:pt x="4213" y="773"/>
                  </a:cubicBezTo>
                  <a:cubicBezTo>
                    <a:pt x="4091" y="966"/>
                    <a:pt x="3968" y="1140"/>
                    <a:pt x="3846" y="1333"/>
                  </a:cubicBezTo>
                  <a:cubicBezTo>
                    <a:pt x="3217" y="1700"/>
                    <a:pt x="2587" y="2084"/>
                    <a:pt x="1940" y="2399"/>
                  </a:cubicBezTo>
                  <a:cubicBezTo>
                    <a:pt x="1346" y="2714"/>
                    <a:pt x="437" y="2714"/>
                    <a:pt x="192" y="3396"/>
                  </a:cubicBezTo>
                  <a:cubicBezTo>
                    <a:pt x="0" y="3920"/>
                    <a:pt x="157" y="4514"/>
                    <a:pt x="629" y="4812"/>
                  </a:cubicBezTo>
                  <a:cubicBezTo>
                    <a:pt x="817" y="4933"/>
                    <a:pt x="990" y="4981"/>
                    <a:pt x="1157" y="4981"/>
                  </a:cubicBezTo>
                  <a:cubicBezTo>
                    <a:pt x="1519" y="4981"/>
                    <a:pt x="1849" y="4753"/>
                    <a:pt x="2220" y="4549"/>
                  </a:cubicBezTo>
                  <a:cubicBezTo>
                    <a:pt x="2559" y="4358"/>
                    <a:pt x="2921" y="4309"/>
                    <a:pt x="3290" y="4309"/>
                  </a:cubicBezTo>
                  <a:cubicBezTo>
                    <a:pt x="3671" y="4309"/>
                    <a:pt x="4060" y="4360"/>
                    <a:pt x="4444" y="4360"/>
                  </a:cubicBezTo>
                  <a:cubicBezTo>
                    <a:pt x="4572" y="4360"/>
                    <a:pt x="4699" y="4355"/>
                    <a:pt x="4825" y="4340"/>
                  </a:cubicBezTo>
                  <a:cubicBezTo>
                    <a:pt x="5198" y="4293"/>
                    <a:pt x="5540" y="4161"/>
                    <a:pt x="5887" y="4161"/>
                  </a:cubicBezTo>
                  <a:cubicBezTo>
                    <a:pt x="6060" y="4161"/>
                    <a:pt x="6235" y="4194"/>
                    <a:pt x="6416" y="4287"/>
                  </a:cubicBezTo>
                  <a:cubicBezTo>
                    <a:pt x="6748" y="4462"/>
                    <a:pt x="7028" y="4742"/>
                    <a:pt x="7325" y="4951"/>
                  </a:cubicBezTo>
                  <a:cubicBezTo>
                    <a:pt x="7500" y="5091"/>
                    <a:pt x="7674" y="5196"/>
                    <a:pt x="7867" y="5266"/>
                  </a:cubicBezTo>
                  <a:cubicBezTo>
                    <a:pt x="8111" y="5476"/>
                    <a:pt x="8409" y="5633"/>
                    <a:pt x="8723" y="5773"/>
                  </a:cubicBezTo>
                  <a:cubicBezTo>
                    <a:pt x="9073" y="6367"/>
                    <a:pt x="9667" y="6874"/>
                    <a:pt x="10209" y="7206"/>
                  </a:cubicBezTo>
                  <a:cubicBezTo>
                    <a:pt x="10646" y="7469"/>
                    <a:pt x="11101" y="7626"/>
                    <a:pt x="11573" y="7801"/>
                  </a:cubicBezTo>
                  <a:cubicBezTo>
                    <a:pt x="11922" y="8238"/>
                    <a:pt x="12237" y="8710"/>
                    <a:pt x="12692" y="9060"/>
                  </a:cubicBezTo>
                  <a:cubicBezTo>
                    <a:pt x="13198" y="9462"/>
                    <a:pt x="13828" y="9636"/>
                    <a:pt x="14475" y="9741"/>
                  </a:cubicBezTo>
                  <a:cubicBezTo>
                    <a:pt x="15104" y="9846"/>
                    <a:pt x="15733" y="9916"/>
                    <a:pt x="16380" y="9969"/>
                  </a:cubicBezTo>
                  <a:cubicBezTo>
                    <a:pt x="18282" y="11008"/>
                    <a:pt x="20487" y="11588"/>
                    <a:pt x="22656" y="11588"/>
                  </a:cubicBezTo>
                  <a:cubicBezTo>
                    <a:pt x="23477" y="11588"/>
                    <a:pt x="24293" y="11505"/>
                    <a:pt x="25086" y="11332"/>
                  </a:cubicBezTo>
                  <a:cubicBezTo>
                    <a:pt x="25446" y="11388"/>
                    <a:pt x="25802" y="11414"/>
                    <a:pt x="26154" y="11414"/>
                  </a:cubicBezTo>
                  <a:cubicBezTo>
                    <a:pt x="27116" y="11414"/>
                    <a:pt x="28050" y="11220"/>
                    <a:pt x="28984" y="10913"/>
                  </a:cubicBezTo>
                  <a:cubicBezTo>
                    <a:pt x="29823" y="10633"/>
                    <a:pt x="30627" y="10388"/>
                    <a:pt x="31501" y="10301"/>
                  </a:cubicBezTo>
                  <a:cubicBezTo>
                    <a:pt x="32218" y="10231"/>
                    <a:pt x="32952" y="10213"/>
                    <a:pt x="33669" y="10056"/>
                  </a:cubicBezTo>
                  <a:cubicBezTo>
                    <a:pt x="34980" y="9741"/>
                    <a:pt x="36134" y="8972"/>
                    <a:pt x="37463" y="8675"/>
                  </a:cubicBezTo>
                  <a:cubicBezTo>
                    <a:pt x="39455" y="8570"/>
                    <a:pt x="41501" y="8745"/>
                    <a:pt x="43406" y="7993"/>
                  </a:cubicBezTo>
                  <a:cubicBezTo>
                    <a:pt x="45626" y="7137"/>
                    <a:pt x="46675" y="4707"/>
                    <a:pt x="48913" y="3903"/>
                  </a:cubicBezTo>
                  <a:cubicBezTo>
                    <a:pt x="48991" y="3871"/>
                    <a:pt x="48971" y="3757"/>
                    <a:pt x="48905" y="3757"/>
                  </a:cubicBezTo>
                  <a:cubicBezTo>
                    <a:pt x="48896" y="3757"/>
                    <a:pt x="48887" y="3759"/>
                    <a:pt x="48878" y="3763"/>
                  </a:cubicBezTo>
                  <a:lnTo>
                    <a:pt x="48843" y="3763"/>
                  </a:lnTo>
                  <a:cubicBezTo>
                    <a:pt x="48830" y="3737"/>
                    <a:pt x="48808" y="3721"/>
                    <a:pt x="48776" y="3721"/>
                  </a:cubicBezTo>
                  <a:cubicBezTo>
                    <a:pt x="48765" y="3721"/>
                    <a:pt x="48752" y="3723"/>
                    <a:pt x="48738" y="3728"/>
                  </a:cubicBezTo>
                  <a:cubicBezTo>
                    <a:pt x="47235" y="3937"/>
                    <a:pt x="45889" y="4742"/>
                    <a:pt x="44543" y="5423"/>
                  </a:cubicBezTo>
                  <a:cubicBezTo>
                    <a:pt x="43420" y="5978"/>
                    <a:pt x="42317" y="6396"/>
                    <a:pt x="41139" y="6396"/>
                  </a:cubicBezTo>
                  <a:cubicBezTo>
                    <a:pt x="40684" y="6396"/>
                    <a:pt x="40218" y="6334"/>
                    <a:pt x="39735" y="6193"/>
                  </a:cubicBezTo>
                  <a:cubicBezTo>
                    <a:pt x="38844" y="5948"/>
                    <a:pt x="37970" y="5581"/>
                    <a:pt x="37043" y="5406"/>
                  </a:cubicBezTo>
                  <a:cubicBezTo>
                    <a:pt x="36428" y="5299"/>
                    <a:pt x="35796" y="5257"/>
                    <a:pt x="35159" y="5257"/>
                  </a:cubicBezTo>
                  <a:cubicBezTo>
                    <a:pt x="34856" y="5257"/>
                    <a:pt x="34551" y="5267"/>
                    <a:pt x="34246" y="5284"/>
                  </a:cubicBezTo>
                  <a:cubicBezTo>
                    <a:pt x="33389" y="5336"/>
                    <a:pt x="32515" y="5423"/>
                    <a:pt x="31659" y="5528"/>
                  </a:cubicBezTo>
                  <a:cubicBezTo>
                    <a:pt x="30557" y="5109"/>
                    <a:pt x="29509" y="4602"/>
                    <a:pt x="28460" y="4077"/>
                  </a:cubicBezTo>
                  <a:cubicBezTo>
                    <a:pt x="25960" y="2801"/>
                    <a:pt x="23373" y="1350"/>
                    <a:pt x="20488" y="1298"/>
                  </a:cubicBezTo>
                  <a:cubicBezTo>
                    <a:pt x="20456" y="1298"/>
                    <a:pt x="20424" y="1297"/>
                    <a:pt x="20392" y="1297"/>
                  </a:cubicBezTo>
                  <a:cubicBezTo>
                    <a:pt x="18712" y="1297"/>
                    <a:pt x="17066" y="1743"/>
                    <a:pt x="15454" y="2154"/>
                  </a:cubicBezTo>
                  <a:cubicBezTo>
                    <a:pt x="14583" y="2375"/>
                    <a:pt x="13580" y="2664"/>
                    <a:pt x="12639" y="2664"/>
                  </a:cubicBezTo>
                  <a:cubicBezTo>
                    <a:pt x="11937" y="2664"/>
                    <a:pt x="11269" y="2503"/>
                    <a:pt x="10716" y="2032"/>
                  </a:cubicBezTo>
                  <a:cubicBezTo>
                    <a:pt x="10349" y="1403"/>
                    <a:pt x="9877" y="634"/>
                    <a:pt x="9213" y="284"/>
                  </a:cubicBezTo>
                  <a:cubicBezTo>
                    <a:pt x="8800" y="73"/>
                    <a:pt x="8336" y="0"/>
                    <a:pt x="7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0"/>
            <p:cNvSpPr/>
            <p:nvPr/>
          </p:nvSpPr>
          <p:spPr>
            <a:xfrm>
              <a:off x="3456875" y="3210300"/>
              <a:ext cx="177875" cy="241025"/>
            </a:xfrm>
            <a:custGeom>
              <a:avLst/>
              <a:gdLst/>
              <a:ahLst/>
              <a:cxnLst/>
              <a:rect l="l" t="t" r="r" b="b"/>
              <a:pathLst>
                <a:path w="7115" h="9641" extrusionOk="0">
                  <a:moveTo>
                    <a:pt x="0" y="9225"/>
                  </a:moveTo>
                  <a:lnTo>
                    <a:pt x="0" y="9243"/>
                  </a:lnTo>
                  <a:cubicBezTo>
                    <a:pt x="0" y="9241"/>
                    <a:pt x="0" y="9239"/>
                    <a:pt x="1" y="9237"/>
                  </a:cubicBezTo>
                  <a:lnTo>
                    <a:pt x="1" y="9237"/>
                  </a:lnTo>
                  <a:cubicBezTo>
                    <a:pt x="0" y="9233"/>
                    <a:pt x="0" y="9229"/>
                    <a:pt x="0" y="9225"/>
                  </a:cubicBezTo>
                  <a:close/>
                  <a:moveTo>
                    <a:pt x="4414" y="0"/>
                  </a:moveTo>
                  <a:cubicBezTo>
                    <a:pt x="3358" y="0"/>
                    <a:pt x="2344" y="1241"/>
                    <a:pt x="2360" y="2233"/>
                  </a:cubicBezTo>
                  <a:cubicBezTo>
                    <a:pt x="2378" y="2897"/>
                    <a:pt x="2762" y="3492"/>
                    <a:pt x="3182" y="3981"/>
                  </a:cubicBezTo>
                  <a:cubicBezTo>
                    <a:pt x="3269" y="4086"/>
                    <a:pt x="3409" y="4208"/>
                    <a:pt x="3496" y="4331"/>
                  </a:cubicBezTo>
                  <a:cubicBezTo>
                    <a:pt x="3671" y="4575"/>
                    <a:pt x="3566" y="4610"/>
                    <a:pt x="3409" y="4838"/>
                  </a:cubicBezTo>
                  <a:cubicBezTo>
                    <a:pt x="3129" y="5205"/>
                    <a:pt x="2850" y="5554"/>
                    <a:pt x="2552" y="5887"/>
                  </a:cubicBezTo>
                  <a:cubicBezTo>
                    <a:pt x="2010" y="6516"/>
                    <a:pt x="1381" y="7040"/>
                    <a:pt x="822" y="7635"/>
                  </a:cubicBezTo>
                  <a:cubicBezTo>
                    <a:pt x="386" y="8088"/>
                    <a:pt x="55" y="8593"/>
                    <a:pt x="1" y="9237"/>
                  </a:cubicBezTo>
                  <a:lnTo>
                    <a:pt x="1" y="9237"/>
                  </a:lnTo>
                  <a:cubicBezTo>
                    <a:pt x="7" y="9315"/>
                    <a:pt x="79" y="9362"/>
                    <a:pt x="146" y="9362"/>
                  </a:cubicBezTo>
                  <a:cubicBezTo>
                    <a:pt x="176" y="9362"/>
                    <a:pt x="206" y="9352"/>
                    <a:pt x="227" y="9330"/>
                  </a:cubicBezTo>
                  <a:cubicBezTo>
                    <a:pt x="455" y="9103"/>
                    <a:pt x="699" y="8876"/>
                    <a:pt x="927" y="8649"/>
                  </a:cubicBezTo>
                  <a:cubicBezTo>
                    <a:pt x="962" y="8946"/>
                    <a:pt x="996" y="9225"/>
                    <a:pt x="1031" y="9523"/>
                  </a:cubicBezTo>
                  <a:cubicBezTo>
                    <a:pt x="1040" y="9601"/>
                    <a:pt x="1101" y="9641"/>
                    <a:pt x="1163" y="9641"/>
                  </a:cubicBezTo>
                  <a:cubicBezTo>
                    <a:pt x="1224" y="9641"/>
                    <a:pt x="1285" y="9601"/>
                    <a:pt x="1294" y="9523"/>
                  </a:cubicBezTo>
                  <a:cubicBezTo>
                    <a:pt x="1364" y="8946"/>
                    <a:pt x="1608" y="8439"/>
                    <a:pt x="1975" y="8002"/>
                  </a:cubicBezTo>
                  <a:cubicBezTo>
                    <a:pt x="2028" y="8386"/>
                    <a:pt x="2098" y="8753"/>
                    <a:pt x="2150" y="9138"/>
                  </a:cubicBezTo>
                  <a:cubicBezTo>
                    <a:pt x="2159" y="9197"/>
                    <a:pt x="2207" y="9223"/>
                    <a:pt x="2260" y="9223"/>
                  </a:cubicBezTo>
                  <a:cubicBezTo>
                    <a:pt x="2316" y="9223"/>
                    <a:pt x="2377" y="9193"/>
                    <a:pt x="2395" y="9138"/>
                  </a:cubicBezTo>
                  <a:cubicBezTo>
                    <a:pt x="2500" y="8771"/>
                    <a:pt x="2552" y="8019"/>
                    <a:pt x="2850" y="7809"/>
                  </a:cubicBezTo>
                  <a:cubicBezTo>
                    <a:pt x="3059" y="7652"/>
                    <a:pt x="3234" y="7547"/>
                    <a:pt x="3391" y="7320"/>
                  </a:cubicBezTo>
                  <a:cubicBezTo>
                    <a:pt x="3724" y="6883"/>
                    <a:pt x="4038" y="6603"/>
                    <a:pt x="4545" y="6376"/>
                  </a:cubicBezTo>
                  <a:cubicBezTo>
                    <a:pt x="4930" y="6201"/>
                    <a:pt x="5332" y="6061"/>
                    <a:pt x="5681" y="5799"/>
                  </a:cubicBezTo>
                  <a:cubicBezTo>
                    <a:pt x="7115" y="4698"/>
                    <a:pt x="5594" y="3352"/>
                    <a:pt x="5279" y="1988"/>
                  </a:cubicBezTo>
                  <a:cubicBezTo>
                    <a:pt x="5437" y="1656"/>
                    <a:pt x="5629" y="1306"/>
                    <a:pt x="5612" y="974"/>
                  </a:cubicBezTo>
                  <a:cubicBezTo>
                    <a:pt x="5559" y="450"/>
                    <a:pt x="5087" y="83"/>
                    <a:pt x="4598" y="13"/>
                  </a:cubicBezTo>
                  <a:cubicBezTo>
                    <a:pt x="4536" y="4"/>
                    <a:pt x="4475" y="0"/>
                    <a:pt x="4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0"/>
            <p:cNvSpPr/>
            <p:nvPr/>
          </p:nvSpPr>
          <p:spPr>
            <a:xfrm>
              <a:off x="3181975" y="3158875"/>
              <a:ext cx="18375" cy="10825"/>
            </a:xfrm>
            <a:custGeom>
              <a:avLst/>
              <a:gdLst/>
              <a:ahLst/>
              <a:cxnLst/>
              <a:rect l="l" t="t" r="r" b="b"/>
              <a:pathLst>
                <a:path w="735" h="433" extrusionOk="0">
                  <a:moveTo>
                    <a:pt x="573" y="0"/>
                  </a:moveTo>
                  <a:cubicBezTo>
                    <a:pt x="522" y="0"/>
                    <a:pt x="471" y="16"/>
                    <a:pt x="420" y="42"/>
                  </a:cubicBezTo>
                  <a:cubicBezTo>
                    <a:pt x="280" y="60"/>
                    <a:pt x="158" y="129"/>
                    <a:pt x="53" y="234"/>
                  </a:cubicBezTo>
                  <a:cubicBezTo>
                    <a:pt x="0" y="287"/>
                    <a:pt x="18" y="357"/>
                    <a:pt x="70" y="392"/>
                  </a:cubicBezTo>
                  <a:cubicBezTo>
                    <a:pt x="107" y="421"/>
                    <a:pt x="144" y="432"/>
                    <a:pt x="181" y="432"/>
                  </a:cubicBezTo>
                  <a:cubicBezTo>
                    <a:pt x="232" y="432"/>
                    <a:pt x="282" y="412"/>
                    <a:pt x="332" y="392"/>
                  </a:cubicBezTo>
                  <a:cubicBezTo>
                    <a:pt x="437" y="339"/>
                    <a:pt x="542" y="269"/>
                    <a:pt x="665" y="199"/>
                  </a:cubicBezTo>
                  <a:cubicBezTo>
                    <a:pt x="735" y="164"/>
                    <a:pt x="735" y="25"/>
                    <a:pt x="630" y="7"/>
                  </a:cubicBezTo>
                  <a:cubicBezTo>
                    <a:pt x="611" y="2"/>
                    <a:pt x="592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0"/>
            <p:cNvSpPr/>
            <p:nvPr/>
          </p:nvSpPr>
          <p:spPr>
            <a:xfrm>
              <a:off x="3287300" y="3119950"/>
              <a:ext cx="29200" cy="22775"/>
            </a:xfrm>
            <a:custGeom>
              <a:avLst/>
              <a:gdLst/>
              <a:ahLst/>
              <a:cxnLst/>
              <a:rect l="l" t="t" r="r" b="b"/>
              <a:pathLst>
                <a:path w="1168" h="911" extrusionOk="0">
                  <a:moveTo>
                    <a:pt x="544" y="1"/>
                  </a:moveTo>
                  <a:cubicBezTo>
                    <a:pt x="515" y="1"/>
                    <a:pt x="485" y="3"/>
                    <a:pt x="455" y="8"/>
                  </a:cubicBezTo>
                  <a:cubicBezTo>
                    <a:pt x="298" y="43"/>
                    <a:pt x="175" y="131"/>
                    <a:pt x="123" y="270"/>
                  </a:cubicBezTo>
                  <a:cubicBezTo>
                    <a:pt x="53" y="340"/>
                    <a:pt x="0" y="445"/>
                    <a:pt x="18" y="568"/>
                  </a:cubicBezTo>
                  <a:cubicBezTo>
                    <a:pt x="18" y="812"/>
                    <a:pt x="205" y="910"/>
                    <a:pt x="414" y="910"/>
                  </a:cubicBezTo>
                  <a:cubicBezTo>
                    <a:pt x="592" y="910"/>
                    <a:pt x="787" y="838"/>
                    <a:pt x="892" y="725"/>
                  </a:cubicBezTo>
                  <a:cubicBezTo>
                    <a:pt x="1168" y="401"/>
                    <a:pt x="917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3298650" y="3125400"/>
              <a:ext cx="6150" cy="4400"/>
            </a:xfrm>
            <a:custGeom>
              <a:avLst/>
              <a:gdLst/>
              <a:ahLst/>
              <a:cxnLst/>
              <a:rect l="l" t="t" r="r" b="b"/>
              <a:pathLst>
                <a:path w="246" h="176" extrusionOk="0">
                  <a:moveTo>
                    <a:pt x="106" y="0"/>
                  </a:moveTo>
                  <a:cubicBezTo>
                    <a:pt x="1" y="0"/>
                    <a:pt x="1" y="175"/>
                    <a:pt x="106" y="175"/>
                  </a:cubicBezTo>
                  <a:lnTo>
                    <a:pt x="123" y="175"/>
                  </a:lnTo>
                  <a:cubicBezTo>
                    <a:pt x="129" y="176"/>
                    <a:pt x="134" y="176"/>
                    <a:pt x="138" y="176"/>
                  </a:cubicBezTo>
                  <a:cubicBezTo>
                    <a:pt x="245" y="176"/>
                    <a:pt x="240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3631675" y="3531375"/>
              <a:ext cx="25375" cy="16150"/>
            </a:xfrm>
            <a:custGeom>
              <a:avLst/>
              <a:gdLst/>
              <a:ahLst/>
              <a:cxnLst/>
              <a:rect l="l" t="t" r="r" b="b"/>
              <a:pathLst>
                <a:path w="1015" h="646" extrusionOk="0">
                  <a:moveTo>
                    <a:pt x="698" y="0"/>
                  </a:moveTo>
                  <a:cubicBezTo>
                    <a:pt x="677" y="0"/>
                    <a:pt x="655" y="6"/>
                    <a:pt x="630" y="19"/>
                  </a:cubicBezTo>
                  <a:cubicBezTo>
                    <a:pt x="455" y="123"/>
                    <a:pt x="280" y="246"/>
                    <a:pt x="106" y="351"/>
                  </a:cubicBezTo>
                  <a:cubicBezTo>
                    <a:pt x="1" y="421"/>
                    <a:pt x="53" y="543"/>
                    <a:pt x="175" y="560"/>
                  </a:cubicBezTo>
                  <a:cubicBezTo>
                    <a:pt x="298" y="578"/>
                    <a:pt x="420" y="595"/>
                    <a:pt x="560" y="613"/>
                  </a:cubicBezTo>
                  <a:cubicBezTo>
                    <a:pt x="620" y="625"/>
                    <a:pt x="697" y="645"/>
                    <a:pt x="768" y="645"/>
                  </a:cubicBezTo>
                  <a:cubicBezTo>
                    <a:pt x="800" y="645"/>
                    <a:pt x="830" y="641"/>
                    <a:pt x="857" y="630"/>
                  </a:cubicBezTo>
                  <a:cubicBezTo>
                    <a:pt x="1015" y="595"/>
                    <a:pt x="997" y="403"/>
                    <a:pt x="962" y="281"/>
                  </a:cubicBezTo>
                  <a:cubicBezTo>
                    <a:pt x="927" y="176"/>
                    <a:pt x="875" y="89"/>
                    <a:pt x="787" y="54"/>
                  </a:cubicBezTo>
                  <a:cubicBezTo>
                    <a:pt x="765" y="20"/>
                    <a:pt x="735" y="0"/>
                    <a:pt x="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3653525" y="3555250"/>
              <a:ext cx="26250" cy="15500"/>
            </a:xfrm>
            <a:custGeom>
              <a:avLst/>
              <a:gdLst/>
              <a:ahLst/>
              <a:cxnLst/>
              <a:rect l="l" t="t" r="r" b="b"/>
              <a:pathLst>
                <a:path w="1050" h="620" extrusionOk="0">
                  <a:moveTo>
                    <a:pt x="620" y="1"/>
                  </a:moveTo>
                  <a:cubicBezTo>
                    <a:pt x="562" y="1"/>
                    <a:pt x="505" y="19"/>
                    <a:pt x="455" y="60"/>
                  </a:cubicBezTo>
                  <a:cubicBezTo>
                    <a:pt x="438" y="60"/>
                    <a:pt x="438" y="77"/>
                    <a:pt x="420" y="77"/>
                  </a:cubicBezTo>
                  <a:cubicBezTo>
                    <a:pt x="210" y="130"/>
                    <a:pt x="36" y="270"/>
                    <a:pt x="1" y="497"/>
                  </a:cubicBezTo>
                  <a:cubicBezTo>
                    <a:pt x="1" y="549"/>
                    <a:pt x="71" y="619"/>
                    <a:pt x="123" y="619"/>
                  </a:cubicBezTo>
                  <a:cubicBezTo>
                    <a:pt x="315" y="602"/>
                    <a:pt x="525" y="584"/>
                    <a:pt x="717" y="549"/>
                  </a:cubicBezTo>
                  <a:cubicBezTo>
                    <a:pt x="840" y="515"/>
                    <a:pt x="1015" y="515"/>
                    <a:pt x="1032" y="357"/>
                  </a:cubicBezTo>
                  <a:cubicBezTo>
                    <a:pt x="1050" y="235"/>
                    <a:pt x="910" y="112"/>
                    <a:pt x="805" y="60"/>
                  </a:cubicBezTo>
                  <a:cubicBezTo>
                    <a:pt x="749" y="23"/>
                    <a:pt x="684" y="1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0"/>
            <p:cNvSpPr/>
            <p:nvPr/>
          </p:nvSpPr>
          <p:spPr>
            <a:xfrm>
              <a:off x="3263000" y="3093300"/>
              <a:ext cx="657150" cy="135725"/>
            </a:xfrm>
            <a:custGeom>
              <a:avLst/>
              <a:gdLst/>
              <a:ahLst/>
              <a:cxnLst/>
              <a:rect l="l" t="t" r="r" b="b"/>
              <a:pathLst>
                <a:path w="26286" h="5429" extrusionOk="0">
                  <a:moveTo>
                    <a:pt x="2983" y="235"/>
                  </a:moveTo>
                  <a:cubicBezTo>
                    <a:pt x="2986" y="235"/>
                    <a:pt x="2989" y="235"/>
                    <a:pt x="2992" y="235"/>
                  </a:cubicBezTo>
                  <a:lnTo>
                    <a:pt x="2992" y="235"/>
                  </a:lnTo>
                  <a:cubicBezTo>
                    <a:pt x="2995" y="235"/>
                    <a:pt x="2998" y="235"/>
                    <a:pt x="3000" y="235"/>
                  </a:cubicBezTo>
                  <a:close/>
                  <a:moveTo>
                    <a:pt x="4090" y="1"/>
                  </a:moveTo>
                  <a:cubicBezTo>
                    <a:pt x="4037" y="1"/>
                    <a:pt x="3984" y="14"/>
                    <a:pt x="3927" y="43"/>
                  </a:cubicBezTo>
                  <a:lnTo>
                    <a:pt x="3909" y="43"/>
                  </a:lnTo>
                  <a:cubicBezTo>
                    <a:pt x="3822" y="43"/>
                    <a:pt x="3717" y="78"/>
                    <a:pt x="3647" y="148"/>
                  </a:cubicBezTo>
                  <a:cubicBezTo>
                    <a:pt x="3577" y="218"/>
                    <a:pt x="3629" y="323"/>
                    <a:pt x="3717" y="323"/>
                  </a:cubicBezTo>
                  <a:cubicBezTo>
                    <a:pt x="3892" y="323"/>
                    <a:pt x="4067" y="288"/>
                    <a:pt x="4224" y="235"/>
                  </a:cubicBezTo>
                  <a:cubicBezTo>
                    <a:pt x="4346" y="200"/>
                    <a:pt x="4329" y="60"/>
                    <a:pt x="4224" y="25"/>
                  </a:cubicBezTo>
                  <a:cubicBezTo>
                    <a:pt x="4177" y="10"/>
                    <a:pt x="4133" y="1"/>
                    <a:pt x="4090" y="1"/>
                  </a:cubicBezTo>
                  <a:close/>
                  <a:moveTo>
                    <a:pt x="1364" y="88"/>
                  </a:moveTo>
                  <a:cubicBezTo>
                    <a:pt x="1350" y="88"/>
                    <a:pt x="1336" y="91"/>
                    <a:pt x="1322" y="95"/>
                  </a:cubicBezTo>
                  <a:cubicBezTo>
                    <a:pt x="1182" y="130"/>
                    <a:pt x="1235" y="323"/>
                    <a:pt x="1357" y="323"/>
                  </a:cubicBezTo>
                  <a:cubicBezTo>
                    <a:pt x="1357" y="358"/>
                    <a:pt x="1392" y="392"/>
                    <a:pt x="1444" y="392"/>
                  </a:cubicBezTo>
                  <a:cubicBezTo>
                    <a:pt x="1464" y="402"/>
                    <a:pt x="1483" y="407"/>
                    <a:pt x="1503" y="407"/>
                  </a:cubicBezTo>
                  <a:cubicBezTo>
                    <a:pt x="1552" y="407"/>
                    <a:pt x="1599" y="378"/>
                    <a:pt x="1637" y="340"/>
                  </a:cubicBezTo>
                  <a:lnTo>
                    <a:pt x="1637" y="323"/>
                  </a:lnTo>
                  <a:cubicBezTo>
                    <a:pt x="1654" y="323"/>
                    <a:pt x="1672" y="305"/>
                    <a:pt x="1707" y="288"/>
                  </a:cubicBezTo>
                  <a:cubicBezTo>
                    <a:pt x="1779" y="229"/>
                    <a:pt x="1743" y="135"/>
                    <a:pt x="1669" y="135"/>
                  </a:cubicBezTo>
                  <a:cubicBezTo>
                    <a:pt x="1653" y="135"/>
                    <a:pt x="1637" y="139"/>
                    <a:pt x="1619" y="148"/>
                  </a:cubicBezTo>
                  <a:cubicBezTo>
                    <a:pt x="1602" y="148"/>
                    <a:pt x="1567" y="165"/>
                    <a:pt x="1549" y="165"/>
                  </a:cubicBezTo>
                  <a:lnTo>
                    <a:pt x="1532" y="165"/>
                  </a:lnTo>
                  <a:cubicBezTo>
                    <a:pt x="1514" y="148"/>
                    <a:pt x="1497" y="130"/>
                    <a:pt x="1479" y="130"/>
                  </a:cubicBezTo>
                  <a:cubicBezTo>
                    <a:pt x="1441" y="105"/>
                    <a:pt x="1402" y="88"/>
                    <a:pt x="1364" y="88"/>
                  </a:cubicBezTo>
                  <a:close/>
                  <a:moveTo>
                    <a:pt x="2178" y="143"/>
                  </a:moveTo>
                  <a:cubicBezTo>
                    <a:pt x="2123" y="143"/>
                    <a:pt x="2068" y="170"/>
                    <a:pt x="2039" y="218"/>
                  </a:cubicBezTo>
                  <a:cubicBezTo>
                    <a:pt x="1986" y="323"/>
                    <a:pt x="2021" y="445"/>
                    <a:pt x="2126" y="480"/>
                  </a:cubicBezTo>
                  <a:cubicBezTo>
                    <a:pt x="2147" y="485"/>
                    <a:pt x="2169" y="487"/>
                    <a:pt x="2191" y="487"/>
                  </a:cubicBezTo>
                  <a:cubicBezTo>
                    <a:pt x="2244" y="487"/>
                    <a:pt x="2299" y="475"/>
                    <a:pt x="2336" y="462"/>
                  </a:cubicBezTo>
                  <a:cubicBezTo>
                    <a:pt x="2406" y="445"/>
                    <a:pt x="2493" y="427"/>
                    <a:pt x="2563" y="410"/>
                  </a:cubicBezTo>
                  <a:cubicBezTo>
                    <a:pt x="2693" y="377"/>
                    <a:pt x="2657" y="179"/>
                    <a:pt x="2525" y="179"/>
                  </a:cubicBezTo>
                  <a:cubicBezTo>
                    <a:pt x="2515" y="179"/>
                    <a:pt x="2504" y="180"/>
                    <a:pt x="2493" y="183"/>
                  </a:cubicBezTo>
                  <a:cubicBezTo>
                    <a:pt x="2423" y="200"/>
                    <a:pt x="2371" y="218"/>
                    <a:pt x="2318" y="235"/>
                  </a:cubicBezTo>
                  <a:cubicBezTo>
                    <a:pt x="2301" y="218"/>
                    <a:pt x="2301" y="218"/>
                    <a:pt x="2301" y="200"/>
                  </a:cubicBezTo>
                  <a:cubicBezTo>
                    <a:pt x="2269" y="161"/>
                    <a:pt x="2224" y="143"/>
                    <a:pt x="2178" y="143"/>
                  </a:cubicBezTo>
                  <a:close/>
                  <a:moveTo>
                    <a:pt x="2992" y="235"/>
                  </a:moveTo>
                  <a:lnTo>
                    <a:pt x="2992" y="235"/>
                  </a:lnTo>
                  <a:cubicBezTo>
                    <a:pt x="2926" y="238"/>
                    <a:pt x="2878" y="272"/>
                    <a:pt x="2878" y="323"/>
                  </a:cubicBezTo>
                  <a:cubicBezTo>
                    <a:pt x="2825" y="340"/>
                    <a:pt x="2790" y="358"/>
                    <a:pt x="2755" y="375"/>
                  </a:cubicBezTo>
                  <a:cubicBezTo>
                    <a:pt x="2639" y="441"/>
                    <a:pt x="2712" y="586"/>
                    <a:pt x="2809" y="586"/>
                  </a:cubicBezTo>
                  <a:cubicBezTo>
                    <a:pt x="2814" y="586"/>
                    <a:pt x="2820" y="586"/>
                    <a:pt x="2825" y="585"/>
                  </a:cubicBezTo>
                  <a:cubicBezTo>
                    <a:pt x="2930" y="567"/>
                    <a:pt x="3018" y="567"/>
                    <a:pt x="3105" y="567"/>
                  </a:cubicBezTo>
                  <a:cubicBezTo>
                    <a:pt x="3192" y="567"/>
                    <a:pt x="3227" y="480"/>
                    <a:pt x="3210" y="410"/>
                  </a:cubicBezTo>
                  <a:cubicBezTo>
                    <a:pt x="3193" y="308"/>
                    <a:pt x="3110" y="239"/>
                    <a:pt x="2992" y="235"/>
                  </a:cubicBezTo>
                  <a:close/>
                  <a:moveTo>
                    <a:pt x="879" y="329"/>
                  </a:moveTo>
                  <a:cubicBezTo>
                    <a:pt x="784" y="329"/>
                    <a:pt x="696" y="379"/>
                    <a:pt x="640" y="462"/>
                  </a:cubicBezTo>
                  <a:cubicBezTo>
                    <a:pt x="605" y="497"/>
                    <a:pt x="623" y="585"/>
                    <a:pt x="675" y="602"/>
                  </a:cubicBezTo>
                  <a:cubicBezTo>
                    <a:pt x="693" y="620"/>
                    <a:pt x="693" y="620"/>
                    <a:pt x="693" y="620"/>
                  </a:cubicBezTo>
                  <a:cubicBezTo>
                    <a:pt x="715" y="654"/>
                    <a:pt x="752" y="673"/>
                    <a:pt x="790" y="673"/>
                  </a:cubicBezTo>
                  <a:cubicBezTo>
                    <a:pt x="811" y="673"/>
                    <a:pt x="831" y="667"/>
                    <a:pt x="850" y="655"/>
                  </a:cubicBezTo>
                  <a:cubicBezTo>
                    <a:pt x="920" y="620"/>
                    <a:pt x="972" y="567"/>
                    <a:pt x="1025" y="515"/>
                  </a:cubicBezTo>
                  <a:cubicBezTo>
                    <a:pt x="1060" y="445"/>
                    <a:pt x="1025" y="358"/>
                    <a:pt x="955" y="340"/>
                  </a:cubicBezTo>
                  <a:cubicBezTo>
                    <a:pt x="929" y="333"/>
                    <a:pt x="904" y="329"/>
                    <a:pt x="879" y="329"/>
                  </a:cubicBezTo>
                  <a:close/>
                  <a:moveTo>
                    <a:pt x="4979" y="386"/>
                  </a:moveTo>
                  <a:cubicBezTo>
                    <a:pt x="4861" y="386"/>
                    <a:pt x="4741" y="415"/>
                    <a:pt x="4626" y="480"/>
                  </a:cubicBezTo>
                  <a:cubicBezTo>
                    <a:pt x="4591" y="515"/>
                    <a:pt x="4573" y="532"/>
                    <a:pt x="4573" y="567"/>
                  </a:cubicBezTo>
                  <a:cubicBezTo>
                    <a:pt x="4539" y="602"/>
                    <a:pt x="4521" y="620"/>
                    <a:pt x="4486" y="637"/>
                  </a:cubicBezTo>
                  <a:cubicBezTo>
                    <a:pt x="4451" y="672"/>
                    <a:pt x="4434" y="760"/>
                    <a:pt x="4486" y="795"/>
                  </a:cubicBezTo>
                  <a:cubicBezTo>
                    <a:pt x="4619" y="896"/>
                    <a:pt x="4776" y="945"/>
                    <a:pt x="4931" y="945"/>
                  </a:cubicBezTo>
                  <a:cubicBezTo>
                    <a:pt x="5123" y="945"/>
                    <a:pt x="5312" y="870"/>
                    <a:pt x="5448" y="725"/>
                  </a:cubicBezTo>
                  <a:cubicBezTo>
                    <a:pt x="5483" y="672"/>
                    <a:pt x="5500" y="602"/>
                    <a:pt x="5448" y="550"/>
                  </a:cubicBezTo>
                  <a:cubicBezTo>
                    <a:pt x="5313" y="447"/>
                    <a:pt x="5149" y="386"/>
                    <a:pt x="4979" y="386"/>
                  </a:cubicBezTo>
                  <a:close/>
                  <a:moveTo>
                    <a:pt x="266" y="1020"/>
                  </a:moveTo>
                  <a:cubicBezTo>
                    <a:pt x="250" y="1020"/>
                    <a:pt x="234" y="1026"/>
                    <a:pt x="221" y="1039"/>
                  </a:cubicBezTo>
                  <a:cubicBezTo>
                    <a:pt x="186" y="1074"/>
                    <a:pt x="133" y="1092"/>
                    <a:pt x="98" y="1127"/>
                  </a:cubicBezTo>
                  <a:cubicBezTo>
                    <a:pt x="98" y="1127"/>
                    <a:pt x="81" y="1144"/>
                    <a:pt x="63" y="1144"/>
                  </a:cubicBezTo>
                  <a:cubicBezTo>
                    <a:pt x="0" y="1207"/>
                    <a:pt x="65" y="1341"/>
                    <a:pt x="155" y="1341"/>
                  </a:cubicBezTo>
                  <a:cubicBezTo>
                    <a:pt x="165" y="1341"/>
                    <a:pt x="175" y="1340"/>
                    <a:pt x="186" y="1336"/>
                  </a:cubicBezTo>
                  <a:lnTo>
                    <a:pt x="256" y="1301"/>
                  </a:lnTo>
                  <a:cubicBezTo>
                    <a:pt x="326" y="1284"/>
                    <a:pt x="360" y="1214"/>
                    <a:pt x="343" y="1162"/>
                  </a:cubicBezTo>
                  <a:cubicBezTo>
                    <a:pt x="360" y="1127"/>
                    <a:pt x="360" y="1092"/>
                    <a:pt x="343" y="1057"/>
                  </a:cubicBezTo>
                  <a:cubicBezTo>
                    <a:pt x="321" y="1035"/>
                    <a:pt x="293" y="1020"/>
                    <a:pt x="266" y="1020"/>
                  </a:cubicBezTo>
                  <a:close/>
                  <a:moveTo>
                    <a:pt x="5542" y="1121"/>
                  </a:moveTo>
                  <a:cubicBezTo>
                    <a:pt x="5499" y="1121"/>
                    <a:pt x="5455" y="1123"/>
                    <a:pt x="5413" y="1127"/>
                  </a:cubicBezTo>
                  <a:cubicBezTo>
                    <a:pt x="5395" y="1127"/>
                    <a:pt x="5378" y="1144"/>
                    <a:pt x="5360" y="1144"/>
                  </a:cubicBezTo>
                  <a:cubicBezTo>
                    <a:pt x="5341" y="1142"/>
                    <a:pt x="5321" y="1142"/>
                    <a:pt x="5301" y="1142"/>
                  </a:cubicBezTo>
                  <a:cubicBezTo>
                    <a:pt x="5126" y="1142"/>
                    <a:pt x="4942" y="1211"/>
                    <a:pt x="4801" y="1336"/>
                  </a:cubicBezTo>
                  <a:cubicBezTo>
                    <a:pt x="4766" y="1371"/>
                    <a:pt x="4766" y="1459"/>
                    <a:pt x="4801" y="1494"/>
                  </a:cubicBezTo>
                  <a:cubicBezTo>
                    <a:pt x="5011" y="1669"/>
                    <a:pt x="5238" y="1808"/>
                    <a:pt x="5500" y="1861"/>
                  </a:cubicBezTo>
                  <a:cubicBezTo>
                    <a:pt x="5575" y="1876"/>
                    <a:pt x="5659" y="1891"/>
                    <a:pt x="5741" y="1891"/>
                  </a:cubicBezTo>
                  <a:cubicBezTo>
                    <a:pt x="5853" y="1891"/>
                    <a:pt x="5962" y="1864"/>
                    <a:pt x="6042" y="1773"/>
                  </a:cubicBezTo>
                  <a:cubicBezTo>
                    <a:pt x="6164" y="1651"/>
                    <a:pt x="6147" y="1441"/>
                    <a:pt x="6042" y="1301"/>
                  </a:cubicBezTo>
                  <a:cubicBezTo>
                    <a:pt x="5914" y="1160"/>
                    <a:pt x="5729" y="1121"/>
                    <a:pt x="5542" y="1121"/>
                  </a:cubicBezTo>
                  <a:close/>
                  <a:moveTo>
                    <a:pt x="15515" y="1485"/>
                  </a:moveTo>
                  <a:cubicBezTo>
                    <a:pt x="15237" y="1485"/>
                    <a:pt x="14975" y="1572"/>
                    <a:pt x="14800" y="1808"/>
                  </a:cubicBezTo>
                  <a:cubicBezTo>
                    <a:pt x="14450" y="1931"/>
                    <a:pt x="14188" y="2141"/>
                    <a:pt x="14450" y="2473"/>
                  </a:cubicBezTo>
                  <a:cubicBezTo>
                    <a:pt x="14608" y="2683"/>
                    <a:pt x="14905" y="2700"/>
                    <a:pt x="15150" y="2700"/>
                  </a:cubicBezTo>
                  <a:cubicBezTo>
                    <a:pt x="15229" y="2704"/>
                    <a:pt x="15311" y="2706"/>
                    <a:pt x="15394" y="2706"/>
                  </a:cubicBezTo>
                  <a:cubicBezTo>
                    <a:pt x="15713" y="2706"/>
                    <a:pt x="16051" y="2675"/>
                    <a:pt x="16356" y="2578"/>
                  </a:cubicBezTo>
                  <a:cubicBezTo>
                    <a:pt x="16898" y="2403"/>
                    <a:pt x="16775" y="1913"/>
                    <a:pt x="16321" y="1686"/>
                  </a:cubicBezTo>
                  <a:cubicBezTo>
                    <a:pt x="16085" y="1572"/>
                    <a:pt x="15792" y="1485"/>
                    <a:pt x="15515" y="1485"/>
                  </a:cubicBezTo>
                  <a:close/>
                  <a:moveTo>
                    <a:pt x="6881" y="2333"/>
                  </a:moveTo>
                  <a:cubicBezTo>
                    <a:pt x="6846" y="2333"/>
                    <a:pt x="6811" y="2350"/>
                    <a:pt x="6794" y="2385"/>
                  </a:cubicBezTo>
                  <a:cubicBezTo>
                    <a:pt x="6549" y="2385"/>
                    <a:pt x="6304" y="2473"/>
                    <a:pt x="6094" y="2630"/>
                  </a:cubicBezTo>
                  <a:cubicBezTo>
                    <a:pt x="6042" y="2683"/>
                    <a:pt x="6059" y="2787"/>
                    <a:pt x="6129" y="2805"/>
                  </a:cubicBezTo>
                  <a:cubicBezTo>
                    <a:pt x="6339" y="2927"/>
                    <a:pt x="6584" y="2997"/>
                    <a:pt x="6829" y="3015"/>
                  </a:cubicBezTo>
                  <a:cubicBezTo>
                    <a:pt x="6897" y="3028"/>
                    <a:pt x="6978" y="3039"/>
                    <a:pt x="7061" y="3039"/>
                  </a:cubicBezTo>
                  <a:cubicBezTo>
                    <a:pt x="7189" y="3039"/>
                    <a:pt x="7320" y="3013"/>
                    <a:pt x="7405" y="2927"/>
                  </a:cubicBezTo>
                  <a:cubicBezTo>
                    <a:pt x="7510" y="2822"/>
                    <a:pt x="7493" y="2630"/>
                    <a:pt x="7405" y="2508"/>
                  </a:cubicBezTo>
                  <a:cubicBezTo>
                    <a:pt x="7283" y="2350"/>
                    <a:pt x="7073" y="2333"/>
                    <a:pt x="6881" y="2333"/>
                  </a:cubicBezTo>
                  <a:close/>
                  <a:moveTo>
                    <a:pt x="18891" y="1966"/>
                  </a:moveTo>
                  <a:cubicBezTo>
                    <a:pt x="18856" y="1966"/>
                    <a:pt x="18821" y="1966"/>
                    <a:pt x="18803" y="1983"/>
                  </a:cubicBezTo>
                  <a:cubicBezTo>
                    <a:pt x="18776" y="1982"/>
                    <a:pt x="18748" y="1981"/>
                    <a:pt x="18721" y="1981"/>
                  </a:cubicBezTo>
                  <a:cubicBezTo>
                    <a:pt x="18399" y="1981"/>
                    <a:pt x="18085" y="2081"/>
                    <a:pt x="17859" y="2403"/>
                  </a:cubicBezTo>
                  <a:cubicBezTo>
                    <a:pt x="17824" y="2438"/>
                    <a:pt x="17842" y="2508"/>
                    <a:pt x="17877" y="2543"/>
                  </a:cubicBezTo>
                  <a:cubicBezTo>
                    <a:pt x="18226" y="2875"/>
                    <a:pt x="18646" y="3102"/>
                    <a:pt x="19135" y="3172"/>
                  </a:cubicBezTo>
                  <a:cubicBezTo>
                    <a:pt x="19270" y="3192"/>
                    <a:pt x="19428" y="3210"/>
                    <a:pt x="19589" y="3210"/>
                  </a:cubicBezTo>
                  <a:cubicBezTo>
                    <a:pt x="19845" y="3210"/>
                    <a:pt x="20107" y="3165"/>
                    <a:pt x="20289" y="3015"/>
                  </a:cubicBezTo>
                  <a:cubicBezTo>
                    <a:pt x="21076" y="2350"/>
                    <a:pt x="19258" y="1983"/>
                    <a:pt x="18891" y="1966"/>
                  </a:cubicBezTo>
                  <a:close/>
                  <a:moveTo>
                    <a:pt x="12588" y="2089"/>
                  </a:moveTo>
                  <a:cubicBezTo>
                    <a:pt x="12236" y="2089"/>
                    <a:pt x="11890" y="2236"/>
                    <a:pt x="11636" y="2490"/>
                  </a:cubicBezTo>
                  <a:cubicBezTo>
                    <a:pt x="11286" y="2648"/>
                    <a:pt x="10989" y="2857"/>
                    <a:pt x="11339" y="3172"/>
                  </a:cubicBezTo>
                  <a:cubicBezTo>
                    <a:pt x="11442" y="3275"/>
                    <a:pt x="11603" y="3302"/>
                    <a:pt x="11757" y="3302"/>
                  </a:cubicBezTo>
                  <a:cubicBezTo>
                    <a:pt x="11812" y="3302"/>
                    <a:pt x="11865" y="3299"/>
                    <a:pt x="11916" y="3294"/>
                  </a:cubicBezTo>
                  <a:cubicBezTo>
                    <a:pt x="12335" y="3242"/>
                    <a:pt x="12825" y="3155"/>
                    <a:pt x="13227" y="3015"/>
                  </a:cubicBezTo>
                  <a:cubicBezTo>
                    <a:pt x="13769" y="2840"/>
                    <a:pt x="13524" y="2385"/>
                    <a:pt x="13122" y="2211"/>
                  </a:cubicBezTo>
                  <a:cubicBezTo>
                    <a:pt x="12950" y="2128"/>
                    <a:pt x="12768" y="2089"/>
                    <a:pt x="12588" y="2089"/>
                  </a:cubicBezTo>
                  <a:close/>
                  <a:moveTo>
                    <a:pt x="9733" y="2762"/>
                  </a:moveTo>
                  <a:cubicBezTo>
                    <a:pt x="9494" y="2762"/>
                    <a:pt x="9249" y="2845"/>
                    <a:pt x="9049" y="2945"/>
                  </a:cubicBezTo>
                  <a:cubicBezTo>
                    <a:pt x="9022" y="2943"/>
                    <a:pt x="8996" y="2943"/>
                    <a:pt x="8970" y="2943"/>
                  </a:cubicBezTo>
                  <a:cubicBezTo>
                    <a:pt x="8684" y="2943"/>
                    <a:pt x="8413" y="3029"/>
                    <a:pt x="8157" y="3189"/>
                  </a:cubicBezTo>
                  <a:cubicBezTo>
                    <a:pt x="8105" y="3224"/>
                    <a:pt x="8087" y="3329"/>
                    <a:pt x="8157" y="3364"/>
                  </a:cubicBezTo>
                  <a:cubicBezTo>
                    <a:pt x="8425" y="3504"/>
                    <a:pt x="8701" y="3559"/>
                    <a:pt x="8985" y="3559"/>
                  </a:cubicBezTo>
                  <a:cubicBezTo>
                    <a:pt x="9126" y="3559"/>
                    <a:pt x="9270" y="3545"/>
                    <a:pt x="9416" y="3522"/>
                  </a:cubicBezTo>
                  <a:cubicBezTo>
                    <a:pt x="9643" y="3487"/>
                    <a:pt x="10133" y="3487"/>
                    <a:pt x="10272" y="3242"/>
                  </a:cubicBezTo>
                  <a:cubicBezTo>
                    <a:pt x="10360" y="3032"/>
                    <a:pt x="10202" y="2857"/>
                    <a:pt x="10010" y="2805"/>
                  </a:cubicBezTo>
                  <a:cubicBezTo>
                    <a:pt x="9921" y="2775"/>
                    <a:pt x="9828" y="2762"/>
                    <a:pt x="9733" y="2762"/>
                  </a:cubicBezTo>
                  <a:close/>
                  <a:moveTo>
                    <a:pt x="17399" y="2595"/>
                  </a:moveTo>
                  <a:cubicBezTo>
                    <a:pt x="17345" y="2595"/>
                    <a:pt x="17289" y="2605"/>
                    <a:pt x="17230" y="2630"/>
                  </a:cubicBezTo>
                  <a:cubicBezTo>
                    <a:pt x="17038" y="2717"/>
                    <a:pt x="16950" y="2980"/>
                    <a:pt x="16723" y="3050"/>
                  </a:cubicBezTo>
                  <a:cubicBezTo>
                    <a:pt x="16636" y="3067"/>
                    <a:pt x="16618" y="3155"/>
                    <a:pt x="16653" y="3207"/>
                  </a:cubicBezTo>
                  <a:cubicBezTo>
                    <a:pt x="16636" y="3242"/>
                    <a:pt x="16601" y="3259"/>
                    <a:pt x="16583" y="3277"/>
                  </a:cubicBezTo>
                  <a:cubicBezTo>
                    <a:pt x="16478" y="3452"/>
                    <a:pt x="16478" y="3644"/>
                    <a:pt x="16636" y="3766"/>
                  </a:cubicBezTo>
                  <a:cubicBezTo>
                    <a:pt x="16793" y="3924"/>
                    <a:pt x="17073" y="3941"/>
                    <a:pt x="17282" y="3959"/>
                  </a:cubicBezTo>
                  <a:cubicBezTo>
                    <a:pt x="17379" y="3966"/>
                    <a:pt x="17494" y="3980"/>
                    <a:pt x="17609" y="3980"/>
                  </a:cubicBezTo>
                  <a:cubicBezTo>
                    <a:pt x="17766" y="3980"/>
                    <a:pt x="17923" y="3954"/>
                    <a:pt x="18034" y="3854"/>
                  </a:cubicBezTo>
                  <a:cubicBezTo>
                    <a:pt x="18454" y="3522"/>
                    <a:pt x="18052" y="2997"/>
                    <a:pt x="17754" y="2752"/>
                  </a:cubicBezTo>
                  <a:cubicBezTo>
                    <a:pt x="17654" y="2665"/>
                    <a:pt x="17535" y="2595"/>
                    <a:pt x="17399" y="2595"/>
                  </a:cubicBezTo>
                  <a:close/>
                  <a:moveTo>
                    <a:pt x="14462" y="2880"/>
                  </a:moveTo>
                  <a:cubicBezTo>
                    <a:pt x="14217" y="2880"/>
                    <a:pt x="14008" y="2995"/>
                    <a:pt x="13943" y="3294"/>
                  </a:cubicBezTo>
                  <a:cubicBezTo>
                    <a:pt x="13804" y="3382"/>
                    <a:pt x="13664" y="3487"/>
                    <a:pt x="13629" y="3626"/>
                  </a:cubicBezTo>
                  <a:cubicBezTo>
                    <a:pt x="13576" y="3801"/>
                    <a:pt x="13751" y="3941"/>
                    <a:pt x="13909" y="3994"/>
                  </a:cubicBezTo>
                  <a:cubicBezTo>
                    <a:pt x="14075" y="4059"/>
                    <a:pt x="14299" y="4097"/>
                    <a:pt x="14527" y="4097"/>
                  </a:cubicBezTo>
                  <a:cubicBezTo>
                    <a:pt x="14850" y="4097"/>
                    <a:pt x="15182" y="4021"/>
                    <a:pt x="15377" y="3836"/>
                  </a:cubicBezTo>
                  <a:cubicBezTo>
                    <a:pt x="15753" y="3472"/>
                    <a:pt x="15017" y="2880"/>
                    <a:pt x="14462" y="2880"/>
                  </a:cubicBezTo>
                  <a:close/>
                  <a:moveTo>
                    <a:pt x="21792" y="2975"/>
                  </a:moveTo>
                  <a:cubicBezTo>
                    <a:pt x="21669" y="2975"/>
                    <a:pt x="21555" y="3007"/>
                    <a:pt x="21460" y="3085"/>
                  </a:cubicBezTo>
                  <a:cubicBezTo>
                    <a:pt x="21076" y="3434"/>
                    <a:pt x="21513" y="3906"/>
                    <a:pt x="21863" y="4011"/>
                  </a:cubicBezTo>
                  <a:cubicBezTo>
                    <a:pt x="22177" y="4098"/>
                    <a:pt x="22544" y="4133"/>
                    <a:pt x="22876" y="4151"/>
                  </a:cubicBezTo>
                  <a:cubicBezTo>
                    <a:pt x="22933" y="4156"/>
                    <a:pt x="22992" y="4160"/>
                    <a:pt x="23052" y="4160"/>
                  </a:cubicBezTo>
                  <a:cubicBezTo>
                    <a:pt x="23215" y="4160"/>
                    <a:pt x="23376" y="4125"/>
                    <a:pt x="23453" y="3959"/>
                  </a:cubicBezTo>
                  <a:cubicBezTo>
                    <a:pt x="23523" y="3784"/>
                    <a:pt x="23436" y="3574"/>
                    <a:pt x="23296" y="3452"/>
                  </a:cubicBezTo>
                  <a:cubicBezTo>
                    <a:pt x="23121" y="3294"/>
                    <a:pt x="22859" y="3294"/>
                    <a:pt x="22632" y="3277"/>
                  </a:cubicBezTo>
                  <a:cubicBezTo>
                    <a:pt x="22369" y="3122"/>
                    <a:pt x="22058" y="2975"/>
                    <a:pt x="21792" y="2975"/>
                  </a:cubicBezTo>
                  <a:close/>
                  <a:moveTo>
                    <a:pt x="20510" y="3452"/>
                  </a:moveTo>
                  <a:cubicBezTo>
                    <a:pt x="20313" y="3452"/>
                    <a:pt x="20102" y="3532"/>
                    <a:pt x="19922" y="3626"/>
                  </a:cubicBezTo>
                  <a:cubicBezTo>
                    <a:pt x="19800" y="3626"/>
                    <a:pt x="19677" y="3644"/>
                    <a:pt x="19572" y="3731"/>
                  </a:cubicBezTo>
                  <a:cubicBezTo>
                    <a:pt x="19450" y="3819"/>
                    <a:pt x="19380" y="3976"/>
                    <a:pt x="19450" y="4116"/>
                  </a:cubicBezTo>
                  <a:cubicBezTo>
                    <a:pt x="19538" y="4291"/>
                    <a:pt x="19782" y="4343"/>
                    <a:pt x="19957" y="4378"/>
                  </a:cubicBezTo>
                  <a:cubicBezTo>
                    <a:pt x="20094" y="4417"/>
                    <a:pt x="20248" y="4440"/>
                    <a:pt x="20400" y="4440"/>
                  </a:cubicBezTo>
                  <a:cubicBezTo>
                    <a:pt x="20519" y="4440"/>
                    <a:pt x="20636" y="4426"/>
                    <a:pt x="20744" y="4396"/>
                  </a:cubicBezTo>
                  <a:cubicBezTo>
                    <a:pt x="21111" y="4326"/>
                    <a:pt x="21163" y="3941"/>
                    <a:pt x="20953" y="3661"/>
                  </a:cubicBezTo>
                  <a:cubicBezTo>
                    <a:pt x="20833" y="3509"/>
                    <a:pt x="20676" y="3452"/>
                    <a:pt x="20510" y="3452"/>
                  </a:cubicBezTo>
                  <a:close/>
                  <a:moveTo>
                    <a:pt x="25312" y="4530"/>
                  </a:moveTo>
                  <a:cubicBezTo>
                    <a:pt x="25152" y="4530"/>
                    <a:pt x="24993" y="4566"/>
                    <a:pt x="24852" y="4640"/>
                  </a:cubicBezTo>
                  <a:cubicBezTo>
                    <a:pt x="24764" y="4640"/>
                    <a:pt x="24677" y="4658"/>
                    <a:pt x="24590" y="4710"/>
                  </a:cubicBezTo>
                  <a:cubicBezTo>
                    <a:pt x="24485" y="4815"/>
                    <a:pt x="24467" y="4955"/>
                    <a:pt x="24555" y="5077"/>
                  </a:cubicBezTo>
                  <a:cubicBezTo>
                    <a:pt x="24695" y="5252"/>
                    <a:pt x="24992" y="5305"/>
                    <a:pt x="25184" y="5340"/>
                  </a:cubicBezTo>
                  <a:cubicBezTo>
                    <a:pt x="25354" y="5379"/>
                    <a:pt x="25535" y="5428"/>
                    <a:pt x="25710" y="5428"/>
                  </a:cubicBezTo>
                  <a:cubicBezTo>
                    <a:pt x="25769" y="5428"/>
                    <a:pt x="25826" y="5423"/>
                    <a:pt x="25883" y="5410"/>
                  </a:cubicBezTo>
                  <a:cubicBezTo>
                    <a:pt x="26285" y="5305"/>
                    <a:pt x="26180" y="4938"/>
                    <a:pt x="25918" y="4728"/>
                  </a:cubicBezTo>
                  <a:cubicBezTo>
                    <a:pt x="25747" y="4597"/>
                    <a:pt x="25530" y="4530"/>
                    <a:pt x="25312" y="45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0"/>
            <p:cNvSpPr/>
            <p:nvPr/>
          </p:nvSpPr>
          <p:spPr>
            <a:xfrm>
              <a:off x="3698100" y="3250650"/>
              <a:ext cx="178775" cy="385600"/>
            </a:xfrm>
            <a:custGeom>
              <a:avLst/>
              <a:gdLst/>
              <a:ahLst/>
              <a:cxnLst/>
              <a:rect l="l" t="t" r="r" b="b"/>
              <a:pathLst>
                <a:path w="7151" h="15424" extrusionOk="0">
                  <a:moveTo>
                    <a:pt x="2233" y="0"/>
                  </a:moveTo>
                  <a:cubicBezTo>
                    <a:pt x="1590" y="0"/>
                    <a:pt x="889" y="74"/>
                    <a:pt x="490" y="601"/>
                  </a:cubicBezTo>
                  <a:cubicBezTo>
                    <a:pt x="1" y="1248"/>
                    <a:pt x="263" y="2070"/>
                    <a:pt x="578" y="2734"/>
                  </a:cubicBezTo>
                  <a:cubicBezTo>
                    <a:pt x="665" y="3503"/>
                    <a:pt x="613" y="4290"/>
                    <a:pt x="683" y="5059"/>
                  </a:cubicBezTo>
                  <a:cubicBezTo>
                    <a:pt x="770" y="5881"/>
                    <a:pt x="980" y="6702"/>
                    <a:pt x="1364" y="7437"/>
                  </a:cubicBezTo>
                  <a:cubicBezTo>
                    <a:pt x="1696" y="8066"/>
                    <a:pt x="2168" y="8643"/>
                    <a:pt x="2763" y="9045"/>
                  </a:cubicBezTo>
                  <a:cubicBezTo>
                    <a:pt x="3252" y="9377"/>
                    <a:pt x="3812" y="9534"/>
                    <a:pt x="4319" y="9797"/>
                  </a:cubicBezTo>
                  <a:lnTo>
                    <a:pt x="4319" y="9814"/>
                  </a:lnTo>
                  <a:cubicBezTo>
                    <a:pt x="4354" y="10548"/>
                    <a:pt x="4546" y="11283"/>
                    <a:pt x="4301" y="11999"/>
                  </a:cubicBezTo>
                  <a:cubicBezTo>
                    <a:pt x="4109" y="12559"/>
                    <a:pt x="3584" y="12943"/>
                    <a:pt x="3043" y="13136"/>
                  </a:cubicBezTo>
                  <a:cubicBezTo>
                    <a:pt x="2623" y="13275"/>
                    <a:pt x="2116" y="13240"/>
                    <a:pt x="1714" y="13450"/>
                  </a:cubicBezTo>
                  <a:cubicBezTo>
                    <a:pt x="1312" y="13660"/>
                    <a:pt x="1050" y="14272"/>
                    <a:pt x="1504" y="14569"/>
                  </a:cubicBezTo>
                  <a:cubicBezTo>
                    <a:pt x="1644" y="14674"/>
                    <a:pt x="1836" y="14656"/>
                    <a:pt x="1994" y="14709"/>
                  </a:cubicBezTo>
                  <a:cubicBezTo>
                    <a:pt x="2238" y="14814"/>
                    <a:pt x="2273" y="14971"/>
                    <a:pt x="2413" y="15163"/>
                  </a:cubicBezTo>
                  <a:cubicBezTo>
                    <a:pt x="2597" y="15378"/>
                    <a:pt x="2820" y="15391"/>
                    <a:pt x="3073" y="15391"/>
                  </a:cubicBezTo>
                  <a:cubicBezTo>
                    <a:pt x="3109" y="15391"/>
                    <a:pt x="3145" y="15391"/>
                    <a:pt x="3182" y="15391"/>
                  </a:cubicBezTo>
                  <a:cubicBezTo>
                    <a:pt x="3376" y="15400"/>
                    <a:pt x="3598" y="15424"/>
                    <a:pt x="3816" y="15424"/>
                  </a:cubicBezTo>
                  <a:cubicBezTo>
                    <a:pt x="4013" y="15424"/>
                    <a:pt x="4206" y="15404"/>
                    <a:pt x="4371" y="15338"/>
                  </a:cubicBezTo>
                  <a:cubicBezTo>
                    <a:pt x="4703" y="15198"/>
                    <a:pt x="4843" y="14831"/>
                    <a:pt x="5175" y="14656"/>
                  </a:cubicBezTo>
                  <a:cubicBezTo>
                    <a:pt x="5805" y="14324"/>
                    <a:pt x="6172" y="14062"/>
                    <a:pt x="6189" y="13293"/>
                  </a:cubicBezTo>
                  <a:cubicBezTo>
                    <a:pt x="6207" y="12838"/>
                    <a:pt x="6119" y="12366"/>
                    <a:pt x="6207" y="11929"/>
                  </a:cubicBezTo>
                  <a:cubicBezTo>
                    <a:pt x="6294" y="11510"/>
                    <a:pt x="6556" y="11160"/>
                    <a:pt x="6766" y="10793"/>
                  </a:cubicBezTo>
                  <a:cubicBezTo>
                    <a:pt x="7098" y="10234"/>
                    <a:pt x="7151" y="9674"/>
                    <a:pt x="6749" y="9150"/>
                  </a:cubicBezTo>
                  <a:cubicBezTo>
                    <a:pt x="6434" y="8783"/>
                    <a:pt x="6032" y="8503"/>
                    <a:pt x="5770" y="8083"/>
                  </a:cubicBezTo>
                  <a:cubicBezTo>
                    <a:pt x="5525" y="7716"/>
                    <a:pt x="5368" y="7279"/>
                    <a:pt x="5158" y="6877"/>
                  </a:cubicBezTo>
                  <a:cubicBezTo>
                    <a:pt x="4896" y="6318"/>
                    <a:pt x="4511" y="5793"/>
                    <a:pt x="3934" y="5584"/>
                  </a:cubicBezTo>
                  <a:cubicBezTo>
                    <a:pt x="4861" y="4954"/>
                    <a:pt x="5665" y="4133"/>
                    <a:pt x="6259" y="3171"/>
                  </a:cubicBezTo>
                  <a:cubicBezTo>
                    <a:pt x="6294" y="3101"/>
                    <a:pt x="6242" y="3049"/>
                    <a:pt x="6172" y="3049"/>
                  </a:cubicBezTo>
                  <a:cubicBezTo>
                    <a:pt x="6416" y="2210"/>
                    <a:pt x="5822" y="1476"/>
                    <a:pt x="5193" y="969"/>
                  </a:cubicBezTo>
                  <a:cubicBezTo>
                    <a:pt x="4424" y="339"/>
                    <a:pt x="3637" y="42"/>
                    <a:pt x="2658" y="7"/>
                  </a:cubicBezTo>
                  <a:cubicBezTo>
                    <a:pt x="2522" y="4"/>
                    <a:pt x="2379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0"/>
            <p:cNvSpPr/>
            <p:nvPr/>
          </p:nvSpPr>
          <p:spPr>
            <a:xfrm>
              <a:off x="3725250" y="3599675"/>
              <a:ext cx="22275" cy="20075"/>
            </a:xfrm>
            <a:custGeom>
              <a:avLst/>
              <a:gdLst/>
              <a:ahLst/>
              <a:cxnLst/>
              <a:rect l="l" t="t" r="r" b="b"/>
              <a:pathLst>
                <a:path w="891" h="803" extrusionOk="0">
                  <a:moveTo>
                    <a:pt x="488" y="1"/>
                  </a:moveTo>
                  <a:cubicBezTo>
                    <a:pt x="475" y="1"/>
                    <a:pt x="462" y="5"/>
                    <a:pt x="453" y="14"/>
                  </a:cubicBezTo>
                  <a:cubicBezTo>
                    <a:pt x="313" y="101"/>
                    <a:pt x="226" y="241"/>
                    <a:pt x="156" y="381"/>
                  </a:cubicBezTo>
                  <a:cubicBezTo>
                    <a:pt x="86" y="468"/>
                    <a:pt x="51" y="556"/>
                    <a:pt x="16" y="660"/>
                  </a:cubicBezTo>
                  <a:cubicBezTo>
                    <a:pt x="0" y="724"/>
                    <a:pt x="57" y="803"/>
                    <a:pt x="133" y="803"/>
                  </a:cubicBezTo>
                  <a:cubicBezTo>
                    <a:pt x="141" y="803"/>
                    <a:pt x="148" y="802"/>
                    <a:pt x="156" y="800"/>
                  </a:cubicBezTo>
                  <a:cubicBezTo>
                    <a:pt x="296" y="748"/>
                    <a:pt x="418" y="713"/>
                    <a:pt x="541" y="678"/>
                  </a:cubicBezTo>
                  <a:cubicBezTo>
                    <a:pt x="628" y="643"/>
                    <a:pt x="715" y="625"/>
                    <a:pt x="768" y="556"/>
                  </a:cubicBezTo>
                  <a:cubicBezTo>
                    <a:pt x="890" y="398"/>
                    <a:pt x="750" y="188"/>
                    <a:pt x="628" y="66"/>
                  </a:cubicBezTo>
                  <a:cubicBezTo>
                    <a:pt x="628" y="66"/>
                    <a:pt x="610" y="66"/>
                    <a:pt x="610" y="49"/>
                  </a:cubicBezTo>
                  <a:cubicBezTo>
                    <a:pt x="593" y="31"/>
                    <a:pt x="558" y="14"/>
                    <a:pt x="523" y="14"/>
                  </a:cubicBezTo>
                  <a:cubicBezTo>
                    <a:pt x="514" y="5"/>
                    <a:pt x="501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0"/>
            <p:cNvSpPr/>
            <p:nvPr/>
          </p:nvSpPr>
          <p:spPr>
            <a:xfrm>
              <a:off x="3740125" y="3618575"/>
              <a:ext cx="27050" cy="26225"/>
            </a:xfrm>
            <a:custGeom>
              <a:avLst/>
              <a:gdLst/>
              <a:ahLst/>
              <a:cxnLst/>
              <a:rect l="l" t="t" r="r" b="b"/>
              <a:pathLst>
                <a:path w="1082" h="1049" extrusionOk="0">
                  <a:moveTo>
                    <a:pt x="653" y="0"/>
                  </a:moveTo>
                  <a:cubicBezTo>
                    <a:pt x="568" y="0"/>
                    <a:pt x="513" y="60"/>
                    <a:pt x="470" y="132"/>
                  </a:cubicBezTo>
                  <a:cubicBezTo>
                    <a:pt x="225" y="324"/>
                    <a:pt x="68" y="604"/>
                    <a:pt x="15" y="918"/>
                  </a:cubicBezTo>
                  <a:cubicBezTo>
                    <a:pt x="1" y="977"/>
                    <a:pt x="36" y="1049"/>
                    <a:pt x="99" y="1049"/>
                  </a:cubicBezTo>
                  <a:cubicBezTo>
                    <a:pt x="111" y="1049"/>
                    <a:pt x="124" y="1046"/>
                    <a:pt x="138" y="1041"/>
                  </a:cubicBezTo>
                  <a:cubicBezTo>
                    <a:pt x="365" y="953"/>
                    <a:pt x="610" y="866"/>
                    <a:pt x="837" y="744"/>
                  </a:cubicBezTo>
                  <a:cubicBezTo>
                    <a:pt x="977" y="674"/>
                    <a:pt x="1082" y="551"/>
                    <a:pt x="1047" y="394"/>
                  </a:cubicBezTo>
                  <a:cubicBezTo>
                    <a:pt x="1012" y="237"/>
                    <a:pt x="872" y="44"/>
                    <a:pt x="715" y="9"/>
                  </a:cubicBezTo>
                  <a:cubicBezTo>
                    <a:pt x="693" y="3"/>
                    <a:pt x="672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0"/>
            <p:cNvSpPr/>
            <p:nvPr/>
          </p:nvSpPr>
          <p:spPr>
            <a:xfrm>
              <a:off x="3783925" y="3629150"/>
              <a:ext cx="20850" cy="18750"/>
            </a:xfrm>
            <a:custGeom>
              <a:avLst/>
              <a:gdLst/>
              <a:ahLst/>
              <a:cxnLst/>
              <a:rect l="l" t="t" r="r" b="b"/>
              <a:pathLst>
                <a:path w="834" h="750" extrusionOk="0">
                  <a:moveTo>
                    <a:pt x="523" y="1"/>
                  </a:moveTo>
                  <a:cubicBezTo>
                    <a:pt x="498" y="1"/>
                    <a:pt x="472" y="8"/>
                    <a:pt x="449" y="23"/>
                  </a:cubicBezTo>
                  <a:lnTo>
                    <a:pt x="431" y="23"/>
                  </a:lnTo>
                  <a:cubicBezTo>
                    <a:pt x="396" y="23"/>
                    <a:pt x="361" y="23"/>
                    <a:pt x="326" y="41"/>
                  </a:cubicBezTo>
                  <a:cubicBezTo>
                    <a:pt x="169" y="181"/>
                    <a:pt x="64" y="408"/>
                    <a:pt x="29" y="618"/>
                  </a:cubicBezTo>
                  <a:cubicBezTo>
                    <a:pt x="0" y="689"/>
                    <a:pt x="66" y="749"/>
                    <a:pt x="129" y="749"/>
                  </a:cubicBezTo>
                  <a:cubicBezTo>
                    <a:pt x="143" y="749"/>
                    <a:pt x="156" y="746"/>
                    <a:pt x="169" y="740"/>
                  </a:cubicBezTo>
                  <a:cubicBezTo>
                    <a:pt x="326" y="670"/>
                    <a:pt x="466" y="583"/>
                    <a:pt x="606" y="478"/>
                  </a:cubicBezTo>
                  <a:cubicBezTo>
                    <a:pt x="711" y="390"/>
                    <a:pt x="833" y="303"/>
                    <a:pt x="746" y="163"/>
                  </a:cubicBezTo>
                  <a:cubicBezTo>
                    <a:pt x="705" y="82"/>
                    <a:pt x="612" y="1"/>
                    <a:pt x="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0"/>
            <p:cNvSpPr/>
            <p:nvPr/>
          </p:nvSpPr>
          <p:spPr>
            <a:xfrm>
              <a:off x="3499250" y="3326475"/>
              <a:ext cx="306825" cy="158100"/>
            </a:xfrm>
            <a:custGeom>
              <a:avLst/>
              <a:gdLst/>
              <a:ahLst/>
              <a:cxnLst/>
              <a:rect l="l" t="t" r="r" b="b"/>
              <a:pathLst>
                <a:path w="12273" h="6324" extrusionOk="0">
                  <a:moveTo>
                    <a:pt x="3865" y="0"/>
                  </a:moveTo>
                  <a:cubicBezTo>
                    <a:pt x="3813" y="0"/>
                    <a:pt x="3759" y="11"/>
                    <a:pt x="3707" y="33"/>
                  </a:cubicBezTo>
                  <a:cubicBezTo>
                    <a:pt x="3689" y="51"/>
                    <a:pt x="3672" y="68"/>
                    <a:pt x="3654" y="103"/>
                  </a:cubicBezTo>
                  <a:cubicBezTo>
                    <a:pt x="3619" y="86"/>
                    <a:pt x="3584" y="86"/>
                    <a:pt x="3532" y="86"/>
                  </a:cubicBezTo>
                  <a:cubicBezTo>
                    <a:pt x="3445" y="86"/>
                    <a:pt x="3392" y="208"/>
                    <a:pt x="3462" y="261"/>
                  </a:cubicBezTo>
                  <a:cubicBezTo>
                    <a:pt x="3604" y="417"/>
                    <a:pt x="3792" y="480"/>
                    <a:pt x="3988" y="480"/>
                  </a:cubicBezTo>
                  <a:cubicBezTo>
                    <a:pt x="4034" y="480"/>
                    <a:pt x="4080" y="477"/>
                    <a:pt x="4126" y="470"/>
                  </a:cubicBezTo>
                  <a:cubicBezTo>
                    <a:pt x="4179" y="470"/>
                    <a:pt x="4214" y="400"/>
                    <a:pt x="4214" y="348"/>
                  </a:cubicBezTo>
                  <a:cubicBezTo>
                    <a:pt x="4228" y="142"/>
                    <a:pt x="4058" y="0"/>
                    <a:pt x="3865" y="0"/>
                  </a:cubicBezTo>
                  <a:close/>
                  <a:moveTo>
                    <a:pt x="2885" y="435"/>
                  </a:moveTo>
                  <a:cubicBezTo>
                    <a:pt x="2798" y="453"/>
                    <a:pt x="2728" y="505"/>
                    <a:pt x="2693" y="575"/>
                  </a:cubicBezTo>
                  <a:cubicBezTo>
                    <a:pt x="2658" y="610"/>
                    <a:pt x="2605" y="628"/>
                    <a:pt x="2571" y="645"/>
                  </a:cubicBezTo>
                  <a:cubicBezTo>
                    <a:pt x="2501" y="645"/>
                    <a:pt x="2448" y="698"/>
                    <a:pt x="2466" y="768"/>
                  </a:cubicBezTo>
                  <a:cubicBezTo>
                    <a:pt x="2509" y="883"/>
                    <a:pt x="2601" y="951"/>
                    <a:pt x="2710" y="951"/>
                  </a:cubicBezTo>
                  <a:cubicBezTo>
                    <a:pt x="2733" y="951"/>
                    <a:pt x="2756" y="948"/>
                    <a:pt x="2780" y="942"/>
                  </a:cubicBezTo>
                  <a:cubicBezTo>
                    <a:pt x="2903" y="925"/>
                    <a:pt x="3060" y="803"/>
                    <a:pt x="3095" y="680"/>
                  </a:cubicBezTo>
                  <a:cubicBezTo>
                    <a:pt x="3130" y="540"/>
                    <a:pt x="3008" y="435"/>
                    <a:pt x="2885" y="435"/>
                  </a:cubicBezTo>
                  <a:close/>
                  <a:moveTo>
                    <a:pt x="1811" y="1093"/>
                  </a:moveTo>
                  <a:cubicBezTo>
                    <a:pt x="1790" y="1093"/>
                    <a:pt x="1770" y="1096"/>
                    <a:pt x="1749" y="1100"/>
                  </a:cubicBezTo>
                  <a:cubicBezTo>
                    <a:pt x="1714" y="1117"/>
                    <a:pt x="1696" y="1135"/>
                    <a:pt x="1679" y="1170"/>
                  </a:cubicBezTo>
                  <a:cubicBezTo>
                    <a:pt x="1627" y="1187"/>
                    <a:pt x="1574" y="1240"/>
                    <a:pt x="1522" y="1292"/>
                  </a:cubicBezTo>
                  <a:cubicBezTo>
                    <a:pt x="1487" y="1344"/>
                    <a:pt x="1487" y="1449"/>
                    <a:pt x="1574" y="1467"/>
                  </a:cubicBezTo>
                  <a:cubicBezTo>
                    <a:pt x="1594" y="1469"/>
                    <a:pt x="1613" y="1470"/>
                    <a:pt x="1633" y="1470"/>
                  </a:cubicBezTo>
                  <a:cubicBezTo>
                    <a:pt x="1770" y="1470"/>
                    <a:pt x="1902" y="1417"/>
                    <a:pt x="1994" y="1309"/>
                  </a:cubicBezTo>
                  <a:cubicBezTo>
                    <a:pt x="2029" y="1275"/>
                    <a:pt x="2046" y="1205"/>
                    <a:pt x="1994" y="1170"/>
                  </a:cubicBezTo>
                  <a:cubicBezTo>
                    <a:pt x="1940" y="1116"/>
                    <a:pt x="1877" y="1093"/>
                    <a:pt x="1811" y="1093"/>
                  </a:cubicBezTo>
                  <a:close/>
                  <a:moveTo>
                    <a:pt x="10128" y="1316"/>
                  </a:moveTo>
                  <a:cubicBezTo>
                    <a:pt x="10103" y="1316"/>
                    <a:pt x="10078" y="1319"/>
                    <a:pt x="10053" y="1327"/>
                  </a:cubicBezTo>
                  <a:cubicBezTo>
                    <a:pt x="9965" y="1362"/>
                    <a:pt x="9913" y="1414"/>
                    <a:pt x="9895" y="1484"/>
                  </a:cubicBezTo>
                  <a:cubicBezTo>
                    <a:pt x="9808" y="1484"/>
                    <a:pt x="9720" y="1519"/>
                    <a:pt x="9633" y="1554"/>
                  </a:cubicBezTo>
                  <a:cubicBezTo>
                    <a:pt x="9563" y="1607"/>
                    <a:pt x="9581" y="1677"/>
                    <a:pt x="9616" y="1729"/>
                  </a:cubicBezTo>
                  <a:cubicBezTo>
                    <a:pt x="9690" y="1824"/>
                    <a:pt x="9801" y="1866"/>
                    <a:pt x="9915" y="1866"/>
                  </a:cubicBezTo>
                  <a:cubicBezTo>
                    <a:pt x="10094" y="1866"/>
                    <a:pt x="10279" y="1760"/>
                    <a:pt x="10332" y="1589"/>
                  </a:cubicBezTo>
                  <a:cubicBezTo>
                    <a:pt x="10392" y="1440"/>
                    <a:pt x="10273" y="1316"/>
                    <a:pt x="10128" y="1316"/>
                  </a:cubicBezTo>
                  <a:close/>
                  <a:moveTo>
                    <a:pt x="1262" y="1598"/>
                  </a:moveTo>
                  <a:cubicBezTo>
                    <a:pt x="1230" y="1598"/>
                    <a:pt x="1196" y="1612"/>
                    <a:pt x="1172" y="1642"/>
                  </a:cubicBezTo>
                  <a:cubicBezTo>
                    <a:pt x="1050" y="1659"/>
                    <a:pt x="945" y="1747"/>
                    <a:pt x="892" y="1851"/>
                  </a:cubicBezTo>
                  <a:cubicBezTo>
                    <a:pt x="875" y="1921"/>
                    <a:pt x="910" y="2009"/>
                    <a:pt x="980" y="2009"/>
                  </a:cubicBezTo>
                  <a:cubicBezTo>
                    <a:pt x="1155" y="1991"/>
                    <a:pt x="1294" y="1886"/>
                    <a:pt x="1347" y="1729"/>
                  </a:cubicBezTo>
                  <a:cubicBezTo>
                    <a:pt x="1381" y="1648"/>
                    <a:pt x="1325" y="1598"/>
                    <a:pt x="1262" y="1598"/>
                  </a:cubicBezTo>
                  <a:close/>
                  <a:moveTo>
                    <a:pt x="678" y="2107"/>
                  </a:moveTo>
                  <a:cubicBezTo>
                    <a:pt x="668" y="2107"/>
                    <a:pt x="657" y="2109"/>
                    <a:pt x="648" y="2114"/>
                  </a:cubicBezTo>
                  <a:cubicBezTo>
                    <a:pt x="508" y="2114"/>
                    <a:pt x="473" y="2288"/>
                    <a:pt x="578" y="2341"/>
                  </a:cubicBezTo>
                  <a:cubicBezTo>
                    <a:pt x="598" y="2354"/>
                    <a:pt x="620" y="2360"/>
                    <a:pt x="642" y="2360"/>
                  </a:cubicBezTo>
                  <a:cubicBezTo>
                    <a:pt x="678" y="2360"/>
                    <a:pt x="713" y="2345"/>
                    <a:pt x="735" y="2323"/>
                  </a:cubicBezTo>
                  <a:cubicBezTo>
                    <a:pt x="770" y="2271"/>
                    <a:pt x="770" y="2201"/>
                    <a:pt x="752" y="2149"/>
                  </a:cubicBezTo>
                  <a:cubicBezTo>
                    <a:pt x="740" y="2123"/>
                    <a:pt x="708" y="2107"/>
                    <a:pt x="678" y="2107"/>
                  </a:cubicBezTo>
                  <a:close/>
                  <a:moveTo>
                    <a:pt x="9218" y="1919"/>
                  </a:moveTo>
                  <a:cubicBezTo>
                    <a:pt x="9135" y="1919"/>
                    <a:pt x="9055" y="1955"/>
                    <a:pt x="9004" y="2026"/>
                  </a:cubicBezTo>
                  <a:cubicBezTo>
                    <a:pt x="8969" y="2061"/>
                    <a:pt x="8951" y="2114"/>
                    <a:pt x="8986" y="2166"/>
                  </a:cubicBezTo>
                  <a:cubicBezTo>
                    <a:pt x="8986" y="2184"/>
                    <a:pt x="8986" y="2201"/>
                    <a:pt x="9004" y="2201"/>
                  </a:cubicBezTo>
                  <a:cubicBezTo>
                    <a:pt x="9039" y="2236"/>
                    <a:pt x="9039" y="2271"/>
                    <a:pt x="9056" y="2306"/>
                  </a:cubicBezTo>
                  <a:cubicBezTo>
                    <a:pt x="9074" y="2358"/>
                    <a:pt x="9091" y="2411"/>
                    <a:pt x="9126" y="2463"/>
                  </a:cubicBezTo>
                  <a:cubicBezTo>
                    <a:pt x="9168" y="2499"/>
                    <a:pt x="9215" y="2514"/>
                    <a:pt x="9262" y="2514"/>
                  </a:cubicBezTo>
                  <a:cubicBezTo>
                    <a:pt x="9353" y="2514"/>
                    <a:pt x="9441" y="2457"/>
                    <a:pt x="9476" y="2376"/>
                  </a:cubicBezTo>
                  <a:lnTo>
                    <a:pt x="9476" y="2358"/>
                  </a:lnTo>
                  <a:cubicBezTo>
                    <a:pt x="9546" y="2236"/>
                    <a:pt x="9528" y="2061"/>
                    <a:pt x="9388" y="1974"/>
                  </a:cubicBezTo>
                  <a:cubicBezTo>
                    <a:pt x="9337" y="1937"/>
                    <a:pt x="9277" y="1919"/>
                    <a:pt x="9218" y="1919"/>
                  </a:cubicBezTo>
                  <a:close/>
                  <a:moveTo>
                    <a:pt x="240" y="2494"/>
                  </a:moveTo>
                  <a:cubicBezTo>
                    <a:pt x="230" y="2494"/>
                    <a:pt x="220" y="2495"/>
                    <a:pt x="211" y="2498"/>
                  </a:cubicBezTo>
                  <a:cubicBezTo>
                    <a:pt x="158" y="2516"/>
                    <a:pt x="123" y="2551"/>
                    <a:pt x="123" y="2603"/>
                  </a:cubicBezTo>
                  <a:cubicBezTo>
                    <a:pt x="106" y="2621"/>
                    <a:pt x="88" y="2621"/>
                    <a:pt x="71" y="2638"/>
                  </a:cubicBezTo>
                  <a:cubicBezTo>
                    <a:pt x="1" y="2708"/>
                    <a:pt x="18" y="2830"/>
                    <a:pt x="123" y="2830"/>
                  </a:cubicBezTo>
                  <a:lnTo>
                    <a:pt x="280" y="2830"/>
                  </a:lnTo>
                  <a:cubicBezTo>
                    <a:pt x="350" y="2830"/>
                    <a:pt x="403" y="2760"/>
                    <a:pt x="385" y="2691"/>
                  </a:cubicBezTo>
                  <a:lnTo>
                    <a:pt x="350" y="2568"/>
                  </a:lnTo>
                  <a:cubicBezTo>
                    <a:pt x="336" y="2525"/>
                    <a:pt x="286" y="2494"/>
                    <a:pt x="240" y="2494"/>
                  </a:cubicBezTo>
                  <a:close/>
                  <a:moveTo>
                    <a:pt x="10140" y="2206"/>
                  </a:moveTo>
                  <a:cubicBezTo>
                    <a:pt x="10024" y="2206"/>
                    <a:pt x="9909" y="2277"/>
                    <a:pt x="9878" y="2393"/>
                  </a:cubicBezTo>
                  <a:cubicBezTo>
                    <a:pt x="9878" y="2393"/>
                    <a:pt x="9843" y="2411"/>
                    <a:pt x="9843" y="2428"/>
                  </a:cubicBezTo>
                  <a:cubicBezTo>
                    <a:pt x="9825" y="2481"/>
                    <a:pt x="9773" y="2568"/>
                    <a:pt x="9773" y="2621"/>
                  </a:cubicBezTo>
                  <a:cubicBezTo>
                    <a:pt x="9773" y="2691"/>
                    <a:pt x="9825" y="2743"/>
                    <a:pt x="9878" y="2778"/>
                  </a:cubicBezTo>
                  <a:cubicBezTo>
                    <a:pt x="9934" y="2812"/>
                    <a:pt x="10012" y="2831"/>
                    <a:pt x="10084" y="2831"/>
                  </a:cubicBezTo>
                  <a:cubicBezTo>
                    <a:pt x="10124" y="2831"/>
                    <a:pt x="10161" y="2825"/>
                    <a:pt x="10192" y="2813"/>
                  </a:cubicBezTo>
                  <a:cubicBezTo>
                    <a:pt x="10402" y="2743"/>
                    <a:pt x="10472" y="2481"/>
                    <a:pt x="10350" y="2306"/>
                  </a:cubicBezTo>
                  <a:cubicBezTo>
                    <a:pt x="10294" y="2237"/>
                    <a:pt x="10217" y="2206"/>
                    <a:pt x="10140" y="2206"/>
                  </a:cubicBezTo>
                  <a:close/>
                  <a:moveTo>
                    <a:pt x="9539" y="3015"/>
                  </a:moveTo>
                  <a:cubicBezTo>
                    <a:pt x="9509" y="3015"/>
                    <a:pt x="9488" y="3028"/>
                    <a:pt x="9476" y="3040"/>
                  </a:cubicBezTo>
                  <a:cubicBezTo>
                    <a:pt x="9423" y="3040"/>
                    <a:pt x="9388" y="3058"/>
                    <a:pt x="9371" y="3110"/>
                  </a:cubicBezTo>
                  <a:cubicBezTo>
                    <a:pt x="9336" y="3232"/>
                    <a:pt x="9371" y="3372"/>
                    <a:pt x="9458" y="3495"/>
                  </a:cubicBezTo>
                  <a:cubicBezTo>
                    <a:pt x="9511" y="3573"/>
                    <a:pt x="9602" y="3642"/>
                    <a:pt x="9697" y="3642"/>
                  </a:cubicBezTo>
                  <a:cubicBezTo>
                    <a:pt x="9728" y="3642"/>
                    <a:pt x="9760" y="3634"/>
                    <a:pt x="9790" y="3617"/>
                  </a:cubicBezTo>
                  <a:cubicBezTo>
                    <a:pt x="9913" y="3547"/>
                    <a:pt x="9948" y="3390"/>
                    <a:pt x="9895" y="3267"/>
                  </a:cubicBezTo>
                  <a:cubicBezTo>
                    <a:pt x="9843" y="3128"/>
                    <a:pt x="9703" y="3058"/>
                    <a:pt x="9581" y="3023"/>
                  </a:cubicBezTo>
                  <a:cubicBezTo>
                    <a:pt x="9565" y="3018"/>
                    <a:pt x="9551" y="3015"/>
                    <a:pt x="9539" y="3015"/>
                  </a:cubicBezTo>
                  <a:close/>
                  <a:moveTo>
                    <a:pt x="10271" y="3385"/>
                  </a:moveTo>
                  <a:cubicBezTo>
                    <a:pt x="10256" y="3385"/>
                    <a:pt x="10242" y="3387"/>
                    <a:pt x="10227" y="3390"/>
                  </a:cubicBezTo>
                  <a:cubicBezTo>
                    <a:pt x="10175" y="3407"/>
                    <a:pt x="10122" y="3460"/>
                    <a:pt x="10105" y="3512"/>
                  </a:cubicBezTo>
                  <a:cubicBezTo>
                    <a:pt x="10070" y="3530"/>
                    <a:pt x="10053" y="3565"/>
                    <a:pt x="10070" y="3617"/>
                  </a:cubicBezTo>
                  <a:cubicBezTo>
                    <a:pt x="10088" y="3652"/>
                    <a:pt x="10088" y="3704"/>
                    <a:pt x="10105" y="3739"/>
                  </a:cubicBezTo>
                  <a:lnTo>
                    <a:pt x="10157" y="3862"/>
                  </a:lnTo>
                  <a:cubicBezTo>
                    <a:pt x="10188" y="3922"/>
                    <a:pt x="10231" y="3970"/>
                    <a:pt x="10300" y="3970"/>
                  </a:cubicBezTo>
                  <a:cubicBezTo>
                    <a:pt x="10310" y="3970"/>
                    <a:pt x="10321" y="3969"/>
                    <a:pt x="10332" y="3967"/>
                  </a:cubicBezTo>
                  <a:cubicBezTo>
                    <a:pt x="10472" y="3932"/>
                    <a:pt x="10472" y="3757"/>
                    <a:pt x="10437" y="3652"/>
                  </a:cubicBezTo>
                  <a:cubicBezTo>
                    <a:pt x="10437" y="3634"/>
                    <a:pt x="10402" y="3600"/>
                    <a:pt x="10402" y="3582"/>
                  </a:cubicBezTo>
                  <a:cubicBezTo>
                    <a:pt x="10402" y="3582"/>
                    <a:pt x="10420" y="3547"/>
                    <a:pt x="10420" y="3530"/>
                  </a:cubicBezTo>
                  <a:cubicBezTo>
                    <a:pt x="10420" y="3512"/>
                    <a:pt x="10420" y="3495"/>
                    <a:pt x="10420" y="3495"/>
                  </a:cubicBezTo>
                  <a:cubicBezTo>
                    <a:pt x="10405" y="3422"/>
                    <a:pt x="10342" y="3385"/>
                    <a:pt x="10271" y="3385"/>
                  </a:cubicBezTo>
                  <a:close/>
                  <a:moveTo>
                    <a:pt x="9709" y="4091"/>
                  </a:moveTo>
                  <a:cubicBezTo>
                    <a:pt x="9678" y="4091"/>
                    <a:pt x="9644" y="4105"/>
                    <a:pt x="9616" y="4124"/>
                  </a:cubicBezTo>
                  <a:cubicBezTo>
                    <a:pt x="9598" y="4124"/>
                    <a:pt x="9581" y="4141"/>
                    <a:pt x="9581" y="4176"/>
                  </a:cubicBezTo>
                  <a:cubicBezTo>
                    <a:pt x="9528" y="4316"/>
                    <a:pt x="9598" y="4456"/>
                    <a:pt x="9738" y="4526"/>
                  </a:cubicBezTo>
                  <a:cubicBezTo>
                    <a:pt x="9756" y="4535"/>
                    <a:pt x="9775" y="4539"/>
                    <a:pt x="9794" y="4539"/>
                  </a:cubicBezTo>
                  <a:cubicBezTo>
                    <a:pt x="9847" y="4539"/>
                    <a:pt x="9895" y="4503"/>
                    <a:pt x="9895" y="4439"/>
                  </a:cubicBezTo>
                  <a:cubicBezTo>
                    <a:pt x="9895" y="4316"/>
                    <a:pt x="9843" y="4211"/>
                    <a:pt x="9773" y="4124"/>
                  </a:cubicBezTo>
                  <a:cubicBezTo>
                    <a:pt x="9757" y="4100"/>
                    <a:pt x="9734" y="4091"/>
                    <a:pt x="9709" y="4091"/>
                  </a:cubicBezTo>
                  <a:close/>
                  <a:moveTo>
                    <a:pt x="10155" y="4157"/>
                  </a:moveTo>
                  <a:cubicBezTo>
                    <a:pt x="10144" y="4157"/>
                    <a:pt x="10133" y="4158"/>
                    <a:pt x="10122" y="4159"/>
                  </a:cubicBezTo>
                  <a:cubicBezTo>
                    <a:pt x="10018" y="4159"/>
                    <a:pt x="9965" y="4281"/>
                    <a:pt x="10035" y="4351"/>
                  </a:cubicBezTo>
                  <a:cubicBezTo>
                    <a:pt x="10070" y="4386"/>
                    <a:pt x="10105" y="4439"/>
                    <a:pt x="10122" y="4491"/>
                  </a:cubicBezTo>
                  <a:cubicBezTo>
                    <a:pt x="10157" y="4544"/>
                    <a:pt x="10192" y="4578"/>
                    <a:pt x="10245" y="4578"/>
                  </a:cubicBezTo>
                  <a:lnTo>
                    <a:pt x="10280" y="4578"/>
                  </a:lnTo>
                  <a:cubicBezTo>
                    <a:pt x="10315" y="4596"/>
                    <a:pt x="10350" y="4613"/>
                    <a:pt x="10402" y="4613"/>
                  </a:cubicBezTo>
                  <a:cubicBezTo>
                    <a:pt x="10409" y="4615"/>
                    <a:pt x="10417" y="4616"/>
                    <a:pt x="10424" y="4616"/>
                  </a:cubicBezTo>
                  <a:cubicBezTo>
                    <a:pt x="10486" y="4616"/>
                    <a:pt x="10540" y="4552"/>
                    <a:pt x="10525" y="4474"/>
                  </a:cubicBezTo>
                  <a:cubicBezTo>
                    <a:pt x="10492" y="4292"/>
                    <a:pt x="10334" y="4157"/>
                    <a:pt x="10155" y="4157"/>
                  </a:cubicBezTo>
                  <a:close/>
                  <a:moveTo>
                    <a:pt x="10350" y="4941"/>
                  </a:moveTo>
                  <a:cubicBezTo>
                    <a:pt x="10247" y="4941"/>
                    <a:pt x="10183" y="5076"/>
                    <a:pt x="10262" y="5155"/>
                  </a:cubicBezTo>
                  <a:cubicBezTo>
                    <a:pt x="10245" y="5173"/>
                    <a:pt x="10245" y="5225"/>
                    <a:pt x="10262" y="5260"/>
                  </a:cubicBezTo>
                  <a:cubicBezTo>
                    <a:pt x="10437" y="5435"/>
                    <a:pt x="10647" y="5557"/>
                    <a:pt x="10874" y="5645"/>
                  </a:cubicBezTo>
                  <a:cubicBezTo>
                    <a:pt x="10884" y="5650"/>
                    <a:pt x="10894" y="5652"/>
                    <a:pt x="10905" y="5652"/>
                  </a:cubicBezTo>
                  <a:cubicBezTo>
                    <a:pt x="10935" y="5652"/>
                    <a:pt x="10966" y="5635"/>
                    <a:pt x="10979" y="5610"/>
                  </a:cubicBezTo>
                  <a:cubicBezTo>
                    <a:pt x="11119" y="5488"/>
                    <a:pt x="11032" y="5313"/>
                    <a:pt x="10909" y="5208"/>
                  </a:cubicBezTo>
                  <a:lnTo>
                    <a:pt x="10927" y="5208"/>
                  </a:lnTo>
                  <a:cubicBezTo>
                    <a:pt x="10769" y="5085"/>
                    <a:pt x="10577" y="4998"/>
                    <a:pt x="10385" y="4946"/>
                  </a:cubicBezTo>
                  <a:cubicBezTo>
                    <a:pt x="10373" y="4942"/>
                    <a:pt x="10361" y="4941"/>
                    <a:pt x="10350" y="4941"/>
                  </a:cubicBezTo>
                  <a:close/>
                  <a:moveTo>
                    <a:pt x="11809" y="5887"/>
                  </a:moveTo>
                  <a:cubicBezTo>
                    <a:pt x="11719" y="5887"/>
                    <a:pt x="11662" y="5967"/>
                    <a:pt x="11678" y="6047"/>
                  </a:cubicBezTo>
                  <a:cubicBezTo>
                    <a:pt x="11678" y="6064"/>
                    <a:pt x="11678" y="6064"/>
                    <a:pt x="11696" y="6064"/>
                  </a:cubicBezTo>
                  <a:cubicBezTo>
                    <a:pt x="11752" y="6234"/>
                    <a:pt x="11901" y="6324"/>
                    <a:pt x="12058" y="6324"/>
                  </a:cubicBezTo>
                  <a:cubicBezTo>
                    <a:pt x="12094" y="6324"/>
                    <a:pt x="12131" y="6319"/>
                    <a:pt x="12168" y="6309"/>
                  </a:cubicBezTo>
                  <a:cubicBezTo>
                    <a:pt x="12273" y="6292"/>
                    <a:pt x="12273" y="6187"/>
                    <a:pt x="12220" y="6117"/>
                  </a:cubicBezTo>
                  <a:cubicBezTo>
                    <a:pt x="12115" y="5994"/>
                    <a:pt x="11975" y="5925"/>
                    <a:pt x="11836" y="5890"/>
                  </a:cubicBezTo>
                  <a:cubicBezTo>
                    <a:pt x="11827" y="5888"/>
                    <a:pt x="11818" y="5887"/>
                    <a:pt x="11809" y="5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60"/>
          <p:cNvSpPr/>
          <p:nvPr/>
        </p:nvSpPr>
        <p:spPr>
          <a:xfrm flipH="1">
            <a:off x="1262687" y="4371799"/>
            <a:ext cx="2185673" cy="684729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51FEE-DBDE-075C-A99C-37A89343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57" y="1345416"/>
            <a:ext cx="1791135" cy="1993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53"/>
          <p:cNvGrpSpPr/>
          <p:nvPr/>
        </p:nvGrpSpPr>
        <p:grpSpPr>
          <a:xfrm>
            <a:off x="1254090" y="-312692"/>
            <a:ext cx="6635820" cy="5205393"/>
            <a:chOff x="1254090" y="-312692"/>
            <a:chExt cx="6635820" cy="5205393"/>
          </a:xfrm>
        </p:grpSpPr>
        <p:sp>
          <p:nvSpPr>
            <p:cNvPr id="665" name="Google Shape;665;p53"/>
            <p:cNvSpPr/>
            <p:nvPr/>
          </p:nvSpPr>
          <p:spPr>
            <a:xfrm rot="-9890119" flipH="1">
              <a:off x="1909258" y="348180"/>
              <a:ext cx="5569643" cy="3883649"/>
            </a:xfrm>
            <a:custGeom>
              <a:avLst/>
              <a:gdLst/>
              <a:ahLst/>
              <a:cxnLst/>
              <a:rect l="l" t="t" r="r" b="b"/>
              <a:pathLst>
                <a:path w="39386" h="12589" extrusionOk="0">
                  <a:moveTo>
                    <a:pt x="13879" y="1"/>
                  </a:moveTo>
                  <a:cubicBezTo>
                    <a:pt x="12210" y="1"/>
                    <a:pt x="10492" y="369"/>
                    <a:pt x="9003" y="790"/>
                  </a:cubicBezTo>
                  <a:cubicBezTo>
                    <a:pt x="5944" y="1664"/>
                    <a:pt x="822" y="4933"/>
                    <a:pt x="875" y="4986"/>
                  </a:cubicBezTo>
                  <a:cubicBezTo>
                    <a:pt x="560" y="5318"/>
                    <a:pt x="333" y="5685"/>
                    <a:pt x="228" y="6104"/>
                  </a:cubicBezTo>
                  <a:cubicBezTo>
                    <a:pt x="1" y="7031"/>
                    <a:pt x="490" y="7957"/>
                    <a:pt x="1242" y="8709"/>
                  </a:cubicBezTo>
                  <a:cubicBezTo>
                    <a:pt x="3392" y="10789"/>
                    <a:pt x="7115" y="11489"/>
                    <a:pt x="10489" y="11961"/>
                  </a:cubicBezTo>
                  <a:cubicBezTo>
                    <a:pt x="13439" y="12368"/>
                    <a:pt x="16474" y="12588"/>
                    <a:pt x="19508" y="12588"/>
                  </a:cubicBezTo>
                  <a:cubicBezTo>
                    <a:pt x="23758" y="12588"/>
                    <a:pt x="28008" y="12157"/>
                    <a:pt x="32026" y="11209"/>
                  </a:cubicBezTo>
                  <a:cubicBezTo>
                    <a:pt x="34718" y="10580"/>
                    <a:pt x="38285" y="9601"/>
                    <a:pt x="39334" y="7520"/>
                  </a:cubicBezTo>
                  <a:cubicBezTo>
                    <a:pt x="39386" y="7433"/>
                    <a:pt x="39316" y="7276"/>
                    <a:pt x="39176" y="7241"/>
                  </a:cubicBezTo>
                  <a:cubicBezTo>
                    <a:pt x="37655" y="6769"/>
                    <a:pt x="36065" y="6471"/>
                    <a:pt x="34456" y="6209"/>
                  </a:cubicBezTo>
                  <a:cubicBezTo>
                    <a:pt x="32935" y="5930"/>
                    <a:pt x="31152" y="5772"/>
                    <a:pt x="29771" y="5213"/>
                  </a:cubicBezTo>
                  <a:cubicBezTo>
                    <a:pt x="28670" y="4758"/>
                    <a:pt x="27901" y="3989"/>
                    <a:pt x="26852" y="3500"/>
                  </a:cubicBezTo>
                  <a:cubicBezTo>
                    <a:pt x="25541" y="2905"/>
                    <a:pt x="24160" y="3255"/>
                    <a:pt x="22761" y="3010"/>
                  </a:cubicBezTo>
                  <a:cubicBezTo>
                    <a:pt x="20296" y="2573"/>
                    <a:pt x="18723" y="1105"/>
                    <a:pt x="16485" y="370"/>
                  </a:cubicBezTo>
                  <a:cubicBezTo>
                    <a:pt x="15660" y="107"/>
                    <a:pt x="14776" y="1"/>
                    <a:pt x="138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3"/>
            <p:cNvSpPr/>
            <p:nvPr/>
          </p:nvSpPr>
          <p:spPr>
            <a:xfrm rot="-208659">
              <a:off x="1366239" y="497745"/>
              <a:ext cx="6105044" cy="3883649"/>
            </a:xfrm>
            <a:custGeom>
              <a:avLst/>
              <a:gdLst/>
              <a:ahLst/>
              <a:cxnLst/>
              <a:rect l="l" t="t" r="r" b="b"/>
              <a:pathLst>
                <a:path w="39386" h="12589" extrusionOk="0">
                  <a:moveTo>
                    <a:pt x="13879" y="1"/>
                  </a:moveTo>
                  <a:cubicBezTo>
                    <a:pt x="12210" y="1"/>
                    <a:pt x="10492" y="369"/>
                    <a:pt x="9003" y="790"/>
                  </a:cubicBezTo>
                  <a:cubicBezTo>
                    <a:pt x="5944" y="1664"/>
                    <a:pt x="822" y="4933"/>
                    <a:pt x="875" y="4986"/>
                  </a:cubicBezTo>
                  <a:cubicBezTo>
                    <a:pt x="560" y="5318"/>
                    <a:pt x="333" y="5685"/>
                    <a:pt x="228" y="6104"/>
                  </a:cubicBezTo>
                  <a:cubicBezTo>
                    <a:pt x="1" y="7031"/>
                    <a:pt x="490" y="7957"/>
                    <a:pt x="1242" y="8709"/>
                  </a:cubicBezTo>
                  <a:cubicBezTo>
                    <a:pt x="3392" y="10789"/>
                    <a:pt x="7115" y="11489"/>
                    <a:pt x="10489" y="11961"/>
                  </a:cubicBezTo>
                  <a:cubicBezTo>
                    <a:pt x="13439" y="12368"/>
                    <a:pt x="16474" y="12588"/>
                    <a:pt x="19508" y="12588"/>
                  </a:cubicBezTo>
                  <a:cubicBezTo>
                    <a:pt x="23758" y="12588"/>
                    <a:pt x="28008" y="12157"/>
                    <a:pt x="32026" y="11209"/>
                  </a:cubicBezTo>
                  <a:cubicBezTo>
                    <a:pt x="34718" y="10580"/>
                    <a:pt x="38285" y="9601"/>
                    <a:pt x="39334" y="7520"/>
                  </a:cubicBezTo>
                  <a:cubicBezTo>
                    <a:pt x="39386" y="7433"/>
                    <a:pt x="39316" y="7276"/>
                    <a:pt x="39176" y="7241"/>
                  </a:cubicBezTo>
                  <a:cubicBezTo>
                    <a:pt x="37655" y="6769"/>
                    <a:pt x="36065" y="6471"/>
                    <a:pt x="34456" y="6209"/>
                  </a:cubicBezTo>
                  <a:cubicBezTo>
                    <a:pt x="32935" y="5930"/>
                    <a:pt x="31152" y="5772"/>
                    <a:pt x="29771" y="5213"/>
                  </a:cubicBezTo>
                  <a:cubicBezTo>
                    <a:pt x="28670" y="4758"/>
                    <a:pt x="27901" y="3989"/>
                    <a:pt x="26852" y="3500"/>
                  </a:cubicBezTo>
                  <a:cubicBezTo>
                    <a:pt x="25541" y="2905"/>
                    <a:pt x="24160" y="3255"/>
                    <a:pt x="22761" y="3010"/>
                  </a:cubicBezTo>
                  <a:cubicBezTo>
                    <a:pt x="20296" y="2573"/>
                    <a:pt x="18723" y="1105"/>
                    <a:pt x="16485" y="370"/>
                  </a:cubicBezTo>
                  <a:cubicBezTo>
                    <a:pt x="15660" y="107"/>
                    <a:pt x="14776" y="1"/>
                    <a:pt x="1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53"/>
          <p:cNvSpPr/>
          <p:nvPr/>
        </p:nvSpPr>
        <p:spPr>
          <a:xfrm rot="134503" flipH="1">
            <a:off x="1541678" y="4416238"/>
            <a:ext cx="2146673" cy="929907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3"/>
          <p:cNvSpPr/>
          <p:nvPr/>
        </p:nvSpPr>
        <p:spPr>
          <a:xfrm flipH="1">
            <a:off x="877772" y="4754872"/>
            <a:ext cx="1956122" cy="290624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3"/>
          <p:cNvSpPr/>
          <p:nvPr/>
        </p:nvSpPr>
        <p:spPr>
          <a:xfrm flipH="1">
            <a:off x="4924583" y="736473"/>
            <a:ext cx="1528317" cy="798906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53"/>
          <p:cNvSpPr txBox="1">
            <a:spLocks noGrp="1"/>
          </p:cNvSpPr>
          <p:nvPr>
            <p:ph type="title"/>
          </p:nvPr>
        </p:nvSpPr>
        <p:spPr>
          <a:xfrm>
            <a:off x="2193148" y="1616000"/>
            <a:ext cx="43029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“You don’t have to be great to start, but you have to start to be great.” –Zig Ziglar </a:t>
            </a:r>
            <a:endParaRPr sz="2800"/>
          </a:p>
        </p:txBody>
      </p:sp>
      <p:grpSp>
        <p:nvGrpSpPr>
          <p:cNvPr id="671" name="Google Shape;671;p53"/>
          <p:cNvGrpSpPr/>
          <p:nvPr/>
        </p:nvGrpSpPr>
        <p:grpSpPr>
          <a:xfrm>
            <a:off x="340528" y="3360802"/>
            <a:ext cx="3536784" cy="1661902"/>
            <a:chOff x="1518250" y="2842025"/>
            <a:chExt cx="1286150" cy="604350"/>
          </a:xfrm>
        </p:grpSpPr>
        <p:sp>
          <p:nvSpPr>
            <p:cNvPr id="672" name="Google Shape;672;p53"/>
            <p:cNvSpPr/>
            <p:nvPr/>
          </p:nvSpPr>
          <p:spPr>
            <a:xfrm>
              <a:off x="2162375" y="3136275"/>
              <a:ext cx="205000" cy="310100"/>
            </a:xfrm>
            <a:custGeom>
              <a:avLst/>
              <a:gdLst/>
              <a:ahLst/>
              <a:cxnLst/>
              <a:rect l="l" t="t" r="r" b="b"/>
              <a:pathLst>
                <a:path w="8200" h="12404" extrusionOk="0">
                  <a:moveTo>
                    <a:pt x="6378" y="0"/>
                  </a:moveTo>
                  <a:cubicBezTo>
                    <a:pt x="6207" y="0"/>
                    <a:pt x="6036" y="15"/>
                    <a:pt x="5874" y="37"/>
                  </a:cubicBezTo>
                  <a:cubicBezTo>
                    <a:pt x="4825" y="177"/>
                    <a:pt x="4074" y="1033"/>
                    <a:pt x="4301" y="2012"/>
                  </a:cubicBezTo>
                  <a:cubicBezTo>
                    <a:pt x="4266" y="2047"/>
                    <a:pt x="4248" y="2082"/>
                    <a:pt x="4248" y="2135"/>
                  </a:cubicBezTo>
                  <a:cubicBezTo>
                    <a:pt x="4353" y="3079"/>
                    <a:pt x="4790" y="3970"/>
                    <a:pt x="5385" y="4722"/>
                  </a:cubicBezTo>
                  <a:cubicBezTo>
                    <a:pt x="4983" y="4862"/>
                    <a:pt x="4563" y="4914"/>
                    <a:pt x="4196" y="5211"/>
                  </a:cubicBezTo>
                  <a:cubicBezTo>
                    <a:pt x="3671" y="5614"/>
                    <a:pt x="3217" y="6138"/>
                    <a:pt x="2762" y="6627"/>
                  </a:cubicBezTo>
                  <a:cubicBezTo>
                    <a:pt x="2518" y="6680"/>
                    <a:pt x="2273" y="6715"/>
                    <a:pt x="2011" y="6732"/>
                  </a:cubicBezTo>
                  <a:cubicBezTo>
                    <a:pt x="1783" y="6767"/>
                    <a:pt x="1556" y="6785"/>
                    <a:pt x="1364" y="6907"/>
                  </a:cubicBezTo>
                  <a:cubicBezTo>
                    <a:pt x="1049" y="7099"/>
                    <a:pt x="979" y="7344"/>
                    <a:pt x="1014" y="7676"/>
                  </a:cubicBezTo>
                  <a:cubicBezTo>
                    <a:pt x="1067" y="8131"/>
                    <a:pt x="1084" y="8376"/>
                    <a:pt x="909" y="8813"/>
                  </a:cubicBezTo>
                  <a:cubicBezTo>
                    <a:pt x="770" y="9162"/>
                    <a:pt x="647" y="9529"/>
                    <a:pt x="507" y="9879"/>
                  </a:cubicBezTo>
                  <a:cubicBezTo>
                    <a:pt x="332" y="10403"/>
                    <a:pt x="0" y="11050"/>
                    <a:pt x="0" y="11610"/>
                  </a:cubicBezTo>
                  <a:cubicBezTo>
                    <a:pt x="18" y="11959"/>
                    <a:pt x="158" y="12117"/>
                    <a:pt x="472" y="12221"/>
                  </a:cubicBezTo>
                  <a:cubicBezTo>
                    <a:pt x="715" y="12312"/>
                    <a:pt x="957" y="12403"/>
                    <a:pt x="1210" y="12403"/>
                  </a:cubicBezTo>
                  <a:cubicBezTo>
                    <a:pt x="1250" y="12403"/>
                    <a:pt x="1289" y="12401"/>
                    <a:pt x="1329" y="12396"/>
                  </a:cubicBezTo>
                  <a:cubicBezTo>
                    <a:pt x="1626" y="12361"/>
                    <a:pt x="1923" y="12221"/>
                    <a:pt x="2238" y="12221"/>
                  </a:cubicBezTo>
                  <a:cubicBezTo>
                    <a:pt x="2413" y="12239"/>
                    <a:pt x="2570" y="12274"/>
                    <a:pt x="2727" y="12274"/>
                  </a:cubicBezTo>
                  <a:cubicBezTo>
                    <a:pt x="2770" y="12274"/>
                    <a:pt x="2813" y="12275"/>
                    <a:pt x="2855" y="12275"/>
                  </a:cubicBezTo>
                  <a:cubicBezTo>
                    <a:pt x="3004" y="12275"/>
                    <a:pt x="3151" y="12264"/>
                    <a:pt x="3287" y="12169"/>
                  </a:cubicBezTo>
                  <a:cubicBezTo>
                    <a:pt x="3549" y="11959"/>
                    <a:pt x="3549" y="11592"/>
                    <a:pt x="3532" y="11277"/>
                  </a:cubicBezTo>
                  <a:cubicBezTo>
                    <a:pt x="3514" y="11190"/>
                    <a:pt x="3462" y="11120"/>
                    <a:pt x="3374" y="11120"/>
                  </a:cubicBezTo>
                  <a:cubicBezTo>
                    <a:pt x="3112" y="11103"/>
                    <a:pt x="2832" y="10998"/>
                    <a:pt x="2588" y="10945"/>
                  </a:cubicBezTo>
                  <a:cubicBezTo>
                    <a:pt x="2508" y="11025"/>
                    <a:pt x="2425" y="11064"/>
                    <a:pt x="2340" y="11064"/>
                  </a:cubicBezTo>
                  <a:cubicBezTo>
                    <a:pt x="2238" y="11064"/>
                    <a:pt x="2133" y="11007"/>
                    <a:pt x="2028" y="10893"/>
                  </a:cubicBezTo>
                  <a:lnTo>
                    <a:pt x="2011" y="10631"/>
                  </a:lnTo>
                  <a:cubicBezTo>
                    <a:pt x="1941" y="10403"/>
                    <a:pt x="1976" y="10071"/>
                    <a:pt x="1976" y="9827"/>
                  </a:cubicBezTo>
                  <a:cubicBezTo>
                    <a:pt x="1958" y="9372"/>
                    <a:pt x="1888" y="8848"/>
                    <a:pt x="2011" y="8393"/>
                  </a:cubicBezTo>
                  <a:cubicBezTo>
                    <a:pt x="2063" y="8201"/>
                    <a:pt x="2186" y="8078"/>
                    <a:pt x="2343" y="7991"/>
                  </a:cubicBezTo>
                  <a:cubicBezTo>
                    <a:pt x="3864" y="7851"/>
                    <a:pt x="5734" y="7519"/>
                    <a:pt x="6853" y="6470"/>
                  </a:cubicBezTo>
                  <a:cubicBezTo>
                    <a:pt x="7989" y="5404"/>
                    <a:pt x="8199" y="3761"/>
                    <a:pt x="8042" y="2292"/>
                  </a:cubicBezTo>
                  <a:cubicBezTo>
                    <a:pt x="7989" y="1680"/>
                    <a:pt x="7972" y="754"/>
                    <a:pt x="7447" y="317"/>
                  </a:cubicBezTo>
                  <a:cubicBezTo>
                    <a:pt x="7145" y="75"/>
                    <a:pt x="6760" y="0"/>
                    <a:pt x="6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3"/>
            <p:cNvSpPr/>
            <p:nvPr/>
          </p:nvSpPr>
          <p:spPr>
            <a:xfrm>
              <a:off x="2537300" y="3109075"/>
              <a:ext cx="201100" cy="144975"/>
            </a:xfrm>
            <a:custGeom>
              <a:avLst/>
              <a:gdLst/>
              <a:ahLst/>
              <a:cxnLst/>
              <a:rect l="l" t="t" r="r" b="b"/>
              <a:pathLst>
                <a:path w="8044" h="5799" extrusionOk="0">
                  <a:moveTo>
                    <a:pt x="5500" y="0"/>
                  </a:moveTo>
                  <a:cubicBezTo>
                    <a:pt x="5274" y="0"/>
                    <a:pt x="5045" y="67"/>
                    <a:pt x="4810" y="129"/>
                  </a:cubicBezTo>
                  <a:cubicBezTo>
                    <a:pt x="3656" y="391"/>
                    <a:pt x="2502" y="653"/>
                    <a:pt x="1348" y="950"/>
                  </a:cubicBezTo>
                  <a:cubicBezTo>
                    <a:pt x="1331" y="898"/>
                    <a:pt x="1278" y="828"/>
                    <a:pt x="1191" y="828"/>
                  </a:cubicBezTo>
                  <a:cubicBezTo>
                    <a:pt x="1117" y="816"/>
                    <a:pt x="1041" y="810"/>
                    <a:pt x="965" y="810"/>
                  </a:cubicBezTo>
                  <a:cubicBezTo>
                    <a:pt x="481" y="810"/>
                    <a:pt x="1" y="1056"/>
                    <a:pt x="212" y="1614"/>
                  </a:cubicBezTo>
                  <a:lnTo>
                    <a:pt x="230" y="1614"/>
                  </a:lnTo>
                  <a:cubicBezTo>
                    <a:pt x="457" y="2209"/>
                    <a:pt x="1139" y="2541"/>
                    <a:pt x="1750" y="2576"/>
                  </a:cubicBezTo>
                  <a:cubicBezTo>
                    <a:pt x="1785" y="2578"/>
                    <a:pt x="1820" y="2578"/>
                    <a:pt x="1854" y="2578"/>
                  </a:cubicBezTo>
                  <a:cubicBezTo>
                    <a:pt x="2940" y="2578"/>
                    <a:pt x="3790" y="1792"/>
                    <a:pt x="4705" y="1317"/>
                  </a:cubicBezTo>
                  <a:cubicBezTo>
                    <a:pt x="4954" y="1188"/>
                    <a:pt x="5152" y="1092"/>
                    <a:pt x="5353" y="1092"/>
                  </a:cubicBezTo>
                  <a:cubicBezTo>
                    <a:pt x="5506" y="1092"/>
                    <a:pt x="5661" y="1147"/>
                    <a:pt x="5841" y="1282"/>
                  </a:cubicBezTo>
                  <a:cubicBezTo>
                    <a:pt x="6103" y="1457"/>
                    <a:pt x="6348" y="1894"/>
                    <a:pt x="6488" y="2174"/>
                  </a:cubicBezTo>
                  <a:cubicBezTo>
                    <a:pt x="6925" y="3013"/>
                    <a:pt x="6733" y="3677"/>
                    <a:pt x="6086" y="4342"/>
                  </a:cubicBezTo>
                  <a:cubicBezTo>
                    <a:pt x="5981" y="4446"/>
                    <a:pt x="6051" y="4604"/>
                    <a:pt x="6191" y="4621"/>
                  </a:cubicBezTo>
                  <a:cubicBezTo>
                    <a:pt x="6261" y="4953"/>
                    <a:pt x="6226" y="5181"/>
                    <a:pt x="6068" y="5338"/>
                  </a:cubicBezTo>
                  <a:cubicBezTo>
                    <a:pt x="5998" y="5408"/>
                    <a:pt x="5929" y="5443"/>
                    <a:pt x="5841" y="5495"/>
                  </a:cubicBezTo>
                  <a:cubicBezTo>
                    <a:pt x="5693" y="5584"/>
                    <a:pt x="5771" y="5798"/>
                    <a:pt x="5915" y="5798"/>
                  </a:cubicBezTo>
                  <a:cubicBezTo>
                    <a:pt x="5941" y="5798"/>
                    <a:pt x="5969" y="5791"/>
                    <a:pt x="5998" y="5775"/>
                  </a:cubicBezTo>
                  <a:cubicBezTo>
                    <a:pt x="6033" y="5758"/>
                    <a:pt x="6068" y="5740"/>
                    <a:pt x="6103" y="5723"/>
                  </a:cubicBezTo>
                  <a:lnTo>
                    <a:pt x="6156" y="5688"/>
                  </a:lnTo>
                  <a:cubicBezTo>
                    <a:pt x="6278" y="5600"/>
                    <a:pt x="6418" y="5513"/>
                    <a:pt x="6505" y="5408"/>
                  </a:cubicBezTo>
                  <a:cubicBezTo>
                    <a:pt x="7012" y="4953"/>
                    <a:pt x="7327" y="4324"/>
                    <a:pt x="7589" y="3712"/>
                  </a:cubicBezTo>
                  <a:cubicBezTo>
                    <a:pt x="8044" y="2611"/>
                    <a:pt x="7379" y="1947"/>
                    <a:pt x="6768" y="1090"/>
                  </a:cubicBezTo>
                  <a:cubicBezTo>
                    <a:pt x="6540" y="775"/>
                    <a:pt x="6313" y="338"/>
                    <a:pt x="5981" y="129"/>
                  </a:cubicBezTo>
                  <a:cubicBezTo>
                    <a:pt x="5821" y="34"/>
                    <a:pt x="5661" y="0"/>
                    <a:pt x="5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1557350" y="2904175"/>
              <a:ext cx="1246475" cy="316850"/>
            </a:xfrm>
            <a:custGeom>
              <a:avLst/>
              <a:gdLst/>
              <a:ahLst/>
              <a:cxnLst/>
              <a:rect l="l" t="t" r="r" b="b"/>
              <a:pathLst>
                <a:path w="49859" h="12674" extrusionOk="0">
                  <a:moveTo>
                    <a:pt x="43565" y="1"/>
                  </a:moveTo>
                  <a:cubicBezTo>
                    <a:pt x="43503" y="1"/>
                    <a:pt x="43441" y="2"/>
                    <a:pt x="43378" y="3"/>
                  </a:cubicBezTo>
                  <a:cubicBezTo>
                    <a:pt x="42732" y="21"/>
                    <a:pt x="41700" y="91"/>
                    <a:pt x="41368" y="755"/>
                  </a:cubicBezTo>
                  <a:cubicBezTo>
                    <a:pt x="41193" y="1070"/>
                    <a:pt x="41263" y="1507"/>
                    <a:pt x="41193" y="1857"/>
                  </a:cubicBezTo>
                  <a:cubicBezTo>
                    <a:pt x="41088" y="2538"/>
                    <a:pt x="40844" y="3203"/>
                    <a:pt x="40459" y="3762"/>
                  </a:cubicBezTo>
                  <a:cubicBezTo>
                    <a:pt x="39515" y="5143"/>
                    <a:pt x="38047" y="4933"/>
                    <a:pt x="36578" y="4968"/>
                  </a:cubicBezTo>
                  <a:cubicBezTo>
                    <a:pt x="35477" y="5003"/>
                    <a:pt x="34393" y="5265"/>
                    <a:pt x="33309" y="5493"/>
                  </a:cubicBezTo>
                  <a:cubicBezTo>
                    <a:pt x="32016" y="5755"/>
                    <a:pt x="30757" y="5720"/>
                    <a:pt x="29446" y="5825"/>
                  </a:cubicBezTo>
                  <a:cubicBezTo>
                    <a:pt x="29026" y="5860"/>
                    <a:pt x="28589" y="5947"/>
                    <a:pt x="28205" y="6139"/>
                  </a:cubicBezTo>
                  <a:cubicBezTo>
                    <a:pt x="27785" y="6349"/>
                    <a:pt x="27453" y="6699"/>
                    <a:pt x="27051" y="6926"/>
                  </a:cubicBezTo>
                  <a:cubicBezTo>
                    <a:pt x="26356" y="7053"/>
                    <a:pt x="25657" y="7113"/>
                    <a:pt x="24958" y="7113"/>
                  </a:cubicBezTo>
                  <a:cubicBezTo>
                    <a:pt x="23351" y="7113"/>
                    <a:pt x="21745" y="6798"/>
                    <a:pt x="20198" y="6262"/>
                  </a:cubicBezTo>
                  <a:cubicBezTo>
                    <a:pt x="17786" y="5423"/>
                    <a:pt x="15740" y="3989"/>
                    <a:pt x="13485" y="2853"/>
                  </a:cubicBezTo>
                  <a:cubicBezTo>
                    <a:pt x="11562" y="1899"/>
                    <a:pt x="9278" y="1495"/>
                    <a:pt x="7106" y="1495"/>
                  </a:cubicBezTo>
                  <a:cubicBezTo>
                    <a:pt x="6888" y="1495"/>
                    <a:pt x="6672" y="1499"/>
                    <a:pt x="6458" y="1507"/>
                  </a:cubicBezTo>
                  <a:cubicBezTo>
                    <a:pt x="4115" y="1594"/>
                    <a:pt x="1825" y="2398"/>
                    <a:pt x="95" y="4024"/>
                  </a:cubicBezTo>
                  <a:cubicBezTo>
                    <a:pt x="42" y="4077"/>
                    <a:pt x="60" y="4147"/>
                    <a:pt x="112" y="4182"/>
                  </a:cubicBezTo>
                  <a:cubicBezTo>
                    <a:pt x="95" y="4199"/>
                    <a:pt x="77" y="4199"/>
                    <a:pt x="60" y="4216"/>
                  </a:cubicBezTo>
                  <a:cubicBezTo>
                    <a:pt x="0" y="4276"/>
                    <a:pt x="54" y="4385"/>
                    <a:pt x="125" y="4385"/>
                  </a:cubicBezTo>
                  <a:cubicBezTo>
                    <a:pt x="138" y="4385"/>
                    <a:pt x="151" y="4382"/>
                    <a:pt x="165" y="4374"/>
                  </a:cubicBezTo>
                  <a:lnTo>
                    <a:pt x="165" y="4356"/>
                  </a:lnTo>
                  <a:cubicBezTo>
                    <a:pt x="2248" y="3050"/>
                    <a:pt x="4552" y="2201"/>
                    <a:pt x="6992" y="2201"/>
                  </a:cubicBezTo>
                  <a:cubicBezTo>
                    <a:pt x="7295" y="2201"/>
                    <a:pt x="7601" y="2214"/>
                    <a:pt x="7909" y="2241"/>
                  </a:cubicBezTo>
                  <a:cubicBezTo>
                    <a:pt x="9115" y="2346"/>
                    <a:pt x="10304" y="2661"/>
                    <a:pt x="11405" y="3150"/>
                  </a:cubicBezTo>
                  <a:cubicBezTo>
                    <a:pt x="12646" y="3710"/>
                    <a:pt x="13660" y="4549"/>
                    <a:pt x="14691" y="5405"/>
                  </a:cubicBezTo>
                  <a:cubicBezTo>
                    <a:pt x="16492" y="6891"/>
                    <a:pt x="18485" y="8080"/>
                    <a:pt x="20688" y="8866"/>
                  </a:cubicBezTo>
                  <a:cubicBezTo>
                    <a:pt x="22418" y="9461"/>
                    <a:pt x="24271" y="9758"/>
                    <a:pt x="26002" y="10370"/>
                  </a:cubicBezTo>
                  <a:cubicBezTo>
                    <a:pt x="26229" y="10580"/>
                    <a:pt x="26456" y="10807"/>
                    <a:pt x="26666" y="11034"/>
                  </a:cubicBezTo>
                  <a:cubicBezTo>
                    <a:pt x="27331" y="11733"/>
                    <a:pt x="28012" y="12275"/>
                    <a:pt x="28956" y="12520"/>
                  </a:cubicBezTo>
                  <a:cubicBezTo>
                    <a:pt x="29336" y="12621"/>
                    <a:pt x="29729" y="12673"/>
                    <a:pt x="30123" y="12673"/>
                  </a:cubicBezTo>
                  <a:cubicBezTo>
                    <a:pt x="30617" y="12673"/>
                    <a:pt x="31111" y="12590"/>
                    <a:pt x="31578" y="12415"/>
                  </a:cubicBezTo>
                  <a:cubicBezTo>
                    <a:pt x="32575" y="12048"/>
                    <a:pt x="33362" y="11191"/>
                    <a:pt x="34393" y="10929"/>
                  </a:cubicBezTo>
                  <a:cubicBezTo>
                    <a:pt x="34501" y="10921"/>
                    <a:pt x="34609" y="10918"/>
                    <a:pt x="34719" y="10918"/>
                  </a:cubicBezTo>
                  <a:cubicBezTo>
                    <a:pt x="35550" y="10918"/>
                    <a:pt x="36424" y="11128"/>
                    <a:pt x="37242" y="11174"/>
                  </a:cubicBezTo>
                  <a:cubicBezTo>
                    <a:pt x="37322" y="11178"/>
                    <a:pt x="37401" y="11180"/>
                    <a:pt x="37479" y="11180"/>
                  </a:cubicBezTo>
                  <a:cubicBezTo>
                    <a:pt x="38454" y="11180"/>
                    <a:pt x="39348" y="10876"/>
                    <a:pt x="40092" y="10213"/>
                  </a:cubicBezTo>
                  <a:cubicBezTo>
                    <a:pt x="41875" y="8674"/>
                    <a:pt x="42329" y="6139"/>
                    <a:pt x="43448" y="4147"/>
                  </a:cubicBezTo>
                  <a:cubicBezTo>
                    <a:pt x="43641" y="3919"/>
                    <a:pt x="43850" y="3692"/>
                    <a:pt x="44095" y="3500"/>
                  </a:cubicBezTo>
                  <a:cubicBezTo>
                    <a:pt x="44340" y="3290"/>
                    <a:pt x="44585" y="3133"/>
                    <a:pt x="44829" y="2940"/>
                  </a:cubicBezTo>
                  <a:cubicBezTo>
                    <a:pt x="45896" y="2870"/>
                    <a:pt x="46962" y="2853"/>
                    <a:pt x="48011" y="2573"/>
                  </a:cubicBezTo>
                  <a:cubicBezTo>
                    <a:pt x="48465" y="2451"/>
                    <a:pt x="49235" y="2329"/>
                    <a:pt x="49549" y="1909"/>
                  </a:cubicBezTo>
                  <a:cubicBezTo>
                    <a:pt x="49812" y="1542"/>
                    <a:pt x="49637" y="1052"/>
                    <a:pt x="49812" y="668"/>
                  </a:cubicBezTo>
                  <a:cubicBezTo>
                    <a:pt x="49858" y="590"/>
                    <a:pt x="49793" y="525"/>
                    <a:pt x="49716" y="525"/>
                  </a:cubicBezTo>
                  <a:cubicBezTo>
                    <a:pt x="49707" y="525"/>
                    <a:pt x="49698" y="526"/>
                    <a:pt x="49689" y="528"/>
                  </a:cubicBezTo>
                  <a:cubicBezTo>
                    <a:pt x="49689" y="493"/>
                    <a:pt x="49654" y="458"/>
                    <a:pt x="49619" y="441"/>
                  </a:cubicBezTo>
                  <a:cubicBezTo>
                    <a:pt x="49192" y="247"/>
                    <a:pt x="48757" y="195"/>
                    <a:pt x="48314" y="195"/>
                  </a:cubicBezTo>
                  <a:cubicBezTo>
                    <a:pt x="47798" y="195"/>
                    <a:pt x="47271" y="266"/>
                    <a:pt x="46735" y="266"/>
                  </a:cubicBezTo>
                  <a:cubicBezTo>
                    <a:pt x="45678" y="266"/>
                    <a:pt x="44621" y="1"/>
                    <a:pt x="43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1518250" y="2842025"/>
              <a:ext cx="1286150" cy="564500"/>
            </a:xfrm>
            <a:custGeom>
              <a:avLst/>
              <a:gdLst/>
              <a:ahLst/>
              <a:cxnLst/>
              <a:rect l="l" t="t" r="r" b="b"/>
              <a:pathLst>
                <a:path w="51446" h="22580" extrusionOk="0">
                  <a:moveTo>
                    <a:pt x="46826" y="0"/>
                  </a:moveTo>
                  <a:cubicBezTo>
                    <a:pt x="46783" y="0"/>
                    <a:pt x="46737" y="3"/>
                    <a:pt x="46691" y="7"/>
                  </a:cubicBezTo>
                  <a:cubicBezTo>
                    <a:pt x="46131" y="77"/>
                    <a:pt x="45659" y="392"/>
                    <a:pt x="45205" y="724"/>
                  </a:cubicBezTo>
                  <a:cubicBezTo>
                    <a:pt x="44016" y="916"/>
                    <a:pt x="42827" y="1336"/>
                    <a:pt x="42180" y="2385"/>
                  </a:cubicBezTo>
                  <a:cubicBezTo>
                    <a:pt x="41411" y="3626"/>
                    <a:pt x="41988" y="5391"/>
                    <a:pt x="41114" y="6545"/>
                  </a:cubicBezTo>
                  <a:cubicBezTo>
                    <a:pt x="40448" y="6765"/>
                    <a:pt x="39779" y="6827"/>
                    <a:pt x="39102" y="6827"/>
                  </a:cubicBezTo>
                  <a:cubicBezTo>
                    <a:pt x="38216" y="6827"/>
                    <a:pt x="37316" y="6720"/>
                    <a:pt x="36394" y="6720"/>
                  </a:cubicBezTo>
                  <a:cubicBezTo>
                    <a:pt x="36365" y="6720"/>
                    <a:pt x="36337" y="6720"/>
                    <a:pt x="36308" y="6720"/>
                  </a:cubicBezTo>
                  <a:cubicBezTo>
                    <a:pt x="34696" y="6720"/>
                    <a:pt x="33150" y="7199"/>
                    <a:pt x="31604" y="7612"/>
                  </a:cubicBezTo>
                  <a:cubicBezTo>
                    <a:pt x="29821" y="8101"/>
                    <a:pt x="28108" y="8241"/>
                    <a:pt x="26272" y="8258"/>
                  </a:cubicBezTo>
                  <a:cubicBezTo>
                    <a:pt x="25486" y="8269"/>
                    <a:pt x="24694" y="8297"/>
                    <a:pt x="23903" y="8297"/>
                  </a:cubicBezTo>
                  <a:cubicBezTo>
                    <a:pt x="23357" y="8297"/>
                    <a:pt x="22812" y="8284"/>
                    <a:pt x="22269" y="8241"/>
                  </a:cubicBezTo>
                  <a:cubicBezTo>
                    <a:pt x="18738" y="7122"/>
                    <a:pt x="15469" y="5024"/>
                    <a:pt x="11868" y="4063"/>
                  </a:cubicBezTo>
                  <a:cubicBezTo>
                    <a:pt x="10870" y="3792"/>
                    <a:pt x="9858" y="3661"/>
                    <a:pt x="8856" y="3661"/>
                  </a:cubicBezTo>
                  <a:cubicBezTo>
                    <a:pt x="5524" y="3661"/>
                    <a:pt x="2307" y="5117"/>
                    <a:pt x="103" y="7751"/>
                  </a:cubicBezTo>
                  <a:cubicBezTo>
                    <a:pt x="0" y="7868"/>
                    <a:pt x="69" y="8034"/>
                    <a:pt x="197" y="8034"/>
                  </a:cubicBezTo>
                  <a:cubicBezTo>
                    <a:pt x="222" y="8034"/>
                    <a:pt x="249" y="8028"/>
                    <a:pt x="278" y="8014"/>
                  </a:cubicBezTo>
                  <a:cubicBezTo>
                    <a:pt x="1414" y="7454"/>
                    <a:pt x="2288" y="6493"/>
                    <a:pt x="3354" y="5846"/>
                  </a:cubicBezTo>
                  <a:cubicBezTo>
                    <a:pt x="4456" y="5182"/>
                    <a:pt x="5697" y="4745"/>
                    <a:pt x="6973" y="4535"/>
                  </a:cubicBezTo>
                  <a:cubicBezTo>
                    <a:pt x="7587" y="4433"/>
                    <a:pt x="8205" y="4385"/>
                    <a:pt x="8822" y="4385"/>
                  </a:cubicBezTo>
                  <a:cubicBezTo>
                    <a:pt x="10645" y="4385"/>
                    <a:pt x="12460" y="4804"/>
                    <a:pt x="14158" y="5496"/>
                  </a:cubicBezTo>
                  <a:cubicBezTo>
                    <a:pt x="16465" y="6440"/>
                    <a:pt x="18318" y="7996"/>
                    <a:pt x="20486" y="9167"/>
                  </a:cubicBezTo>
                  <a:cubicBezTo>
                    <a:pt x="22309" y="10153"/>
                    <a:pt x="24363" y="10660"/>
                    <a:pt x="26431" y="10660"/>
                  </a:cubicBezTo>
                  <a:cubicBezTo>
                    <a:pt x="26564" y="10660"/>
                    <a:pt x="26698" y="10657"/>
                    <a:pt x="26832" y="10653"/>
                  </a:cubicBezTo>
                  <a:cubicBezTo>
                    <a:pt x="26849" y="10653"/>
                    <a:pt x="26867" y="10653"/>
                    <a:pt x="26884" y="10671"/>
                  </a:cubicBezTo>
                  <a:cubicBezTo>
                    <a:pt x="27304" y="11824"/>
                    <a:pt x="28125" y="12821"/>
                    <a:pt x="29069" y="13573"/>
                  </a:cubicBezTo>
                  <a:cubicBezTo>
                    <a:pt x="29681" y="14045"/>
                    <a:pt x="30345" y="14447"/>
                    <a:pt x="31045" y="14761"/>
                  </a:cubicBezTo>
                  <a:cubicBezTo>
                    <a:pt x="31849" y="15128"/>
                    <a:pt x="32705" y="15426"/>
                    <a:pt x="33282" y="16107"/>
                  </a:cubicBezTo>
                  <a:cubicBezTo>
                    <a:pt x="33370" y="16684"/>
                    <a:pt x="33335" y="17331"/>
                    <a:pt x="33265" y="17821"/>
                  </a:cubicBezTo>
                  <a:cubicBezTo>
                    <a:pt x="33195" y="18380"/>
                    <a:pt x="32740" y="18834"/>
                    <a:pt x="32688" y="19411"/>
                  </a:cubicBezTo>
                  <a:cubicBezTo>
                    <a:pt x="32670" y="19621"/>
                    <a:pt x="32688" y="19726"/>
                    <a:pt x="32828" y="19883"/>
                  </a:cubicBezTo>
                  <a:cubicBezTo>
                    <a:pt x="33090" y="20198"/>
                    <a:pt x="33580" y="20443"/>
                    <a:pt x="34017" y="20653"/>
                  </a:cubicBezTo>
                  <a:cubicBezTo>
                    <a:pt x="34751" y="21282"/>
                    <a:pt x="35398" y="22156"/>
                    <a:pt x="36342" y="22453"/>
                  </a:cubicBezTo>
                  <a:cubicBezTo>
                    <a:pt x="36561" y="22530"/>
                    <a:pt x="36795" y="22579"/>
                    <a:pt x="37029" y="22579"/>
                  </a:cubicBezTo>
                  <a:cubicBezTo>
                    <a:pt x="37168" y="22579"/>
                    <a:pt x="37306" y="22562"/>
                    <a:pt x="37443" y="22523"/>
                  </a:cubicBezTo>
                  <a:cubicBezTo>
                    <a:pt x="37967" y="22366"/>
                    <a:pt x="38212" y="21894"/>
                    <a:pt x="38667" y="21649"/>
                  </a:cubicBezTo>
                  <a:cubicBezTo>
                    <a:pt x="38737" y="21614"/>
                    <a:pt x="38771" y="21544"/>
                    <a:pt x="38754" y="21474"/>
                  </a:cubicBezTo>
                  <a:cubicBezTo>
                    <a:pt x="38719" y="21159"/>
                    <a:pt x="38754" y="20670"/>
                    <a:pt x="38404" y="20548"/>
                  </a:cubicBezTo>
                  <a:cubicBezTo>
                    <a:pt x="38366" y="20531"/>
                    <a:pt x="38327" y="20525"/>
                    <a:pt x="38288" y="20525"/>
                  </a:cubicBezTo>
                  <a:cubicBezTo>
                    <a:pt x="38204" y="20525"/>
                    <a:pt x="38121" y="20553"/>
                    <a:pt x="38037" y="20565"/>
                  </a:cubicBezTo>
                  <a:cubicBezTo>
                    <a:pt x="37880" y="20618"/>
                    <a:pt x="37758" y="20705"/>
                    <a:pt x="37600" y="20740"/>
                  </a:cubicBezTo>
                  <a:cubicBezTo>
                    <a:pt x="37571" y="20744"/>
                    <a:pt x="37542" y="20745"/>
                    <a:pt x="37514" y="20745"/>
                  </a:cubicBezTo>
                  <a:cubicBezTo>
                    <a:pt x="37279" y="20745"/>
                    <a:pt x="37102" y="20620"/>
                    <a:pt x="36883" y="20495"/>
                  </a:cubicBezTo>
                  <a:cubicBezTo>
                    <a:pt x="36761" y="20425"/>
                    <a:pt x="36709" y="20338"/>
                    <a:pt x="36534" y="20320"/>
                  </a:cubicBezTo>
                  <a:cubicBezTo>
                    <a:pt x="36481" y="20303"/>
                    <a:pt x="36446" y="20303"/>
                    <a:pt x="36394" y="20303"/>
                  </a:cubicBezTo>
                  <a:cubicBezTo>
                    <a:pt x="36342" y="20181"/>
                    <a:pt x="36289" y="20058"/>
                    <a:pt x="36254" y="19918"/>
                  </a:cubicBezTo>
                  <a:cubicBezTo>
                    <a:pt x="36219" y="19848"/>
                    <a:pt x="36167" y="19813"/>
                    <a:pt x="36079" y="19813"/>
                  </a:cubicBezTo>
                  <a:cubicBezTo>
                    <a:pt x="35852" y="19848"/>
                    <a:pt x="35695" y="20041"/>
                    <a:pt x="35660" y="20268"/>
                  </a:cubicBezTo>
                  <a:cubicBezTo>
                    <a:pt x="35660" y="20320"/>
                    <a:pt x="35660" y="20373"/>
                    <a:pt x="35660" y="20443"/>
                  </a:cubicBezTo>
                  <a:cubicBezTo>
                    <a:pt x="35572" y="20425"/>
                    <a:pt x="35450" y="20390"/>
                    <a:pt x="35293" y="20320"/>
                  </a:cubicBezTo>
                  <a:cubicBezTo>
                    <a:pt x="34838" y="20076"/>
                    <a:pt x="34524" y="19639"/>
                    <a:pt x="34156" y="19272"/>
                  </a:cubicBezTo>
                  <a:cubicBezTo>
                    <a:pt x="34803" y="18310"/>
                    <a:pt x="35555" y="17471"/>
                    <a:pt x="36394" y="16667"/>
                  </a:cubicBezTo>
                  <a:cubicBezTo>
                    <a:pt x="36988" y="16125"/>
                    <a:pt x="37286" y="15583"/>
                    <a:pt x="37023" y="14779"/>
                  </a:cubicBezTo>
                  <a:cubicBezTo>
                    <a:pt x="36534" y="13275"/>
                    <a:pt x="35730" y="11755"/>
                    <a:pt x="34803" y="10391"/>
                  </a:cubicBezTo>
                  <a:cubicBezTo>
                    <a:pt x="35380" y="10146"/>
                    <a:pt x="35957" y="9919"/>
                    <a:pt x="36569" y="9779"/>
                  </a:cubicBezTo>
                  <a:cubicBezTo>
                    <a:pt x="36837" y="9716"/>
                    <a:pt x="37099" y="9689"/>
                    <a:pt x="37358" y="9689"/>
                  </a:cubicBezTo>
                  <a:cubicBezTo>
                    <a:pt x="38246" y="9689"/>
                    <a:pt x="39086" y="10014"/>
                    <a:pt x="39925" y="10339"/>
                  </a:cubicBezTo>
                  <a:cubicBezTo>
                    <a:pt x="40013" y="10583"/>
                    <a:pt x="40170" y="10811"/>
                    <a:pt x="40380" y="11003"/>
                  </a:cubicBezTo>
                  <a:cubicBezTo>
                    <a:pt x="40537" y="11265"/>
                    <a:pt x="40764" y="11527"/>
                    <a:pt x="40922" y="11772"/>
                  </a:cubicBezTo>
                  <a:cubicBezTo>
                    <a:pt x="41306" y="12366"/>
                    <a:pt x="41464" y="13048"/>
                    <a:pt x="41603" y="13747"/>
                  </a:cubicBezTo>
                  <a:cubicBezTo>
                    <a:pt x="41708" y="14202"/>
                    <a:pt x="41726" y="14779"/>
                    <a:pt x="41971" y="15181"/>
                  </a:cubicBezTo>
                  <a:cubicBezTo>
                    <a:pt x="42154" y="15465"/>
                    <a:pt x="42394" y="15577"/>
                    <a:pt x="42645" y="15577"/>
                  </a:cubicBezTo>
                  <a:cubicBezTo>
                    <a:pt x="43041" y="15577"/>
                    <a:pt x="43462" y="15299"/>
                    <a:pt x="43719" y="14989"/>
                  </a:cubicBezTo>
                  <a:cubicBezTo>
                    <a:pt x="44051" y="14587"/>
                    <a:pt x="44296" y="14149"/>
                    <a:pt x="44715" y="13835"/>
                  </a:cubicBezTo>
                  <a:cubicBezTo>
                    <a:pt x="45275" y="13398"/>
                    <a:pt x="45974" y="13188"/>
                    <a:pt x="46673" y="13171"/>
                  </a:cubicBezTo>
                  <a:cubicBezTo>
                    <a:pt x="46988" y="13240"/>
                    <a:pt x="47302" y="13275"/>
                    <a:pt x="47600" y="13363"/>
                  </a:cubicBezTo>
                  <a:cubicBezTo>
                    <a:pt x="48037" y="13468"/>
                    <a:pt x="48369" y="13712"/>
                    <a:pt x="48701" y="13992"/>
                  </a:cubicBezTo>
                  <a:cubicBezTo>
                    <a:pt x="49418" y="14587"/>
                    <a:pt x="49767" y="15478"/>
                    <a:pt x="49120" y="16282"/>
                  </a:cubicBezTo>
                  <a:cubicBezTo>
                    <a:pt x="49025" y="16391"/>
                    <a:pt x="49152" y="16531"/>
                    <a:pt x="49278" y="16531"/>
                  </a:cubicBezTo>
                  <a:cubicBezTo>
                    <a:pt x="49315" y="16531"/>
                    <a:pt x="49351" y="16519"/>
                    <a:pt x="49383" y="16492"/>
                  </a:cubicBezTo>
                  <a:cubicBezTo>
                    <a:pt x="49750" y="16160"/>
                    <a:pt x="50397" y="15810"/>
                    <a:pt x="50362" y="15251"/>
                  </a:cubicBezTo>
                  <a:cubicBezTo>
                    <a:pt x="50327" y="14901"/>
                    <a:pt x="50222" y="14534"/>
                    <a:pt x="50152" y="14184"/>
                  </a:cubicBezTo>
                  <a:cubicBezTo>
                    <a:pt x="50082" y="13835"/>
                    <a:pt x="50047" y="13398"/>
                    <a:pt x="49890" y="13066"/>
                  </a:cubicBezTo>
                  <a:cubicBezTo>
                    <a:pt x="49697" y="12629"/>
                    <a:pt x="49243" y="12489"/>
                    <a:pt x="48823" y="12349"/>
                  </a:cubicBezTo>
                  <a:cubicBezTo>
                    <a:pt x="48124" y="12104"/>
                    <a:pt x="47390" y="11947"/>
                    <a:pt x="46656" y="11929"/>
                  </a:cubicBezTo>
                  <a:lnTo>
                    <a:pt x="46638" y="11929"/>
                  </a:lnTo>
                  <a:cubicBezTo>
                    <a:pt x="46636" y="11926"/>
                    <a:pt x="46631" y="11924"/>
                    <a:pt x="46621" y="11924"/>
                  </a:cubicBezTo>
                  <a:cubicBezTo>
                    <a:pt x="46531" y="11924"/>
                    <a:pt x="46113" y="12070"/>
                    <a:pt x="45939" y="12244"/>
                  </a:cubicBezTo>
                  <a:cubicBezTo>
                    <a:pt x="45607" y="12541"/>
                    <a:pt x="45275" y="12768"/>
                    <a:pt x="44890" y="12978"/>
                  </a:cubicBezTo>
                  <a:cubicBezTo>
                    <a:pt x="44383" y="13223"/>
                    <a:pt x="43859" y="13450"/>
                    <a:pt x="43387" y="13747"/>
                  </a:cubicBezTo>
                  <a:cubicBezTo>
                    <a:pt x="43037" y="13031"/>
                    <a:pt x="42810" y="12279"/>
                    <a:pt x="42722" y="11492"/>
                  </a:cubicBezTo>
                  <a:cubicBezTo>
                    <a:pt x="42687" y="11213"/>
                    <a:pt x="42687" y="10915"/>
                    <a:pt x="42670" y="10636"/>
                  </a:cubicBezTo>
                  <a:cubicBezTo>
                    <a:pt x="42687" y="10443"/>
                    <a:pt x="42670" y="10251"/>
                    <a:pt x="42652" y="10059"/>
                  </a:cubicBezTo>
                  <a:cubicBezTo>
                    <a:pt x="42652" y="10041"/>
                    <a:pt x="42652" y="10024"/>
                    <a:pt x="42652" y="10006"/>
                  </a:cubicBezTo>
                  <a:cubicBezTo>
                    <a:pt x="42652" y="9989"/>
                    <a:pt x="42652" y="9971"/>
                    <a:pt x="42652" y="9954"/>
                  </a:cubicBezTo>
                  <a:cubicBezTo>
                    <a:pt x="42652" y="9884"/>
                    <a:pt x="42635" y="9814"/>
                    <a:pt x="42635" y="9762"/>
                  </a:cubicBezTo>
                  <a:cubicBezTo>
                    <a:pt x="42705" y="9080"/>
                    <a:pt x="42670" y="8363"/>
                    <a:pt x="42740" y="7664"/>
                  </a:cubicBezTo>
                  <a:cubicBezTo>
                    <a:pt x="42862" y="6370"/>
                    <a:pt x="43247" y="5147"/>
                    <a:pt x="43876" y="4010"/>
                  </a:cubicBezTo>
                  <a:cubicBezTo>
                    <a:pt x="43946" y="3923"/>
                    <a:pt x="44033" y="3853"/>
                    <a:pt x="44121" y="3783"/>
                  </a:cubicBezTo>
                  <a:cubicBezTo>
                    <a:pt x="44225" y="3776"/>
                    <a:pt x="44331" y="3774"/>
                    <a:pt x="44436" y="3774"/>
                  </a:cubicBezTo>
                  <a:cubicBezTo>
                    <a:pt x="44823" y="3774"/>
                    <a:pt x="45215" y="3810"/>
                    <a:pt x="45600" y="3810"/>
                  </a:cubicBezTo>
                  <a:cubicBezTo>
                    <a:pt x="45917" y="3810"/>
                    <a:pt x="46231" y="3785"/>
                    <a:pt x="46533" y="3696"/>
                  </a:cubicBezTo>
                  <a:cubicBezTo>
                    <a:pt x="47302" y="3783"/>
                    <a:pt x="48054" y="4098"/>
                    <a:pt x="48823" y="4098"/>
                  </a:cubicBezTo>
                  <a:cubicBezTo>
                    <a:pt x="49750" y="4098"/>
                    <a:pt x="50589" y="3801"/>
                    <a:pt x="51323" y="3259"/>
                  </a:cubicBezTo>
                  <a:cubicBezTo>
                    <a:pt x="51358" y="3224"/>
                    <a:pt x="51376" y="3189"/>
                    <a:pt x="51358" y="3136"/>
                  </a:cubicBezTo>
                  <a:cubicBezTo>
                    <a:pt x="51410" y="3119"/>
                    <a:pt x="51445" y="3049"/>
                    <a:pt x="51410" y="2979"/>
                  </a:cubicBezTo>
                  <a:cubicBezTo>
                    <a:pt x="51061" y="2175"/>
                    <a:pt x="50362" y="1563"/>
                    <a:pt x="49662" y="1091"/>
                  </a:cubicBezTo>
                  <a:cubicBezTo>
                    <a:pt x="49208" y="794"/>
                    <a:pt x="48753" y="759"/>
                    <a:pt x="48281" y="759"/>
                  </a:cubicBezTo>
                  <a:cubicBezTo>
                    <a:pt x="47807" y="448"/>
                    <a:pt x="47456" y="0"/>
                    <a:pt x="46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2638300" y="2879775"/>
              <a:ext cx="28000" cy="24900"/>
            </a:xfrm>
            <a:custGeom>
              <a:avLst/>
              <a:gdLst/>
              <a:ahLst/>
              <a:cxnLst/>
              <a:rect l="l" t="t" r="r" b="b"/>
              <a:pathLst>
                <a:path w="1120" h="996" extrusionOk="0">
                  <a:moveTo>
                    <a:pt x="446" y="0"/>
                  </a:moveTo>
                  <a:cubicBezTo>
                    <a:pt x="261" y="0"/>
                    <a:pt x="87" y="92"/>
                    <a:pt x="35" y="298"/>
                  </a:cubicBezTo>
                  <a:cubicBezTo>
                    <a:pt x="1" y="455"/>
                    <a:pt x="53" y="665"/>
                    <a:pt x="123" y="805"/>
                  </a:cubicBezTo>
                  <a:cubicBezTo>
                    <a:pt x="207" y="937"/>
                    <a:pt x="325" y="995"/>
                    <a:pt x="453" y="995"/>
                  </a:cubicBezTo>
                  <a:cubicBezTo>
                    <a:pt x="511" y="995"/>
                    <a:pt x="570" y="984"/>
                    <a:pt x="630" y="962"/>
                  </a:cubicBezTo>
                  <a:cubicBezTo>
                    <a:pt x="805" y="910"/>
                    <a:pt x="997" y="805"/>
                    <a:pt x="1049" y="630"/>
                  </a:cubicBezTo>
                  <a:cubicBezTo>
                    <a:pt x="1119" y="438"/>
                    <a:pt x="1032" y="245"/>
                    <a:pt x="875" y="140"/>
                  </a:cubicBezTo>
                  <a:cubicBezTo>
                    <a:pt x="822" y="105"/>
                    <a:pt x="735" y="53"/>
                    <a:pt x="647" y="36"/>
                  </a:cubicBezTo>
                  <a:cubicBezTo>
                    <a:pt x="582" y="12"/>
                    <a:pt x="513" y="0"/>
                    <a:pt x="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3"/>
            <p:cNvSpPr/>
            <p:nvPr/>
          </p:nvSpPr>
          <p:spPr>
            <a:xfrm>
              <a:off x="2647475" y="2883500"/>
              <a:ext cx="9325" cy="18150"/>
            </a:xfrm>
            <a:custGeom>
              <a:avLst/>
              <a:gdLst/>
              <a:ahLst/>
              <a:cxnLst/>
              <a:rect l="l" t="t" r="r" b="b"/>
              <a:pathLst>
                <a:path w="373" h="726" extrusionOk="0">
                  <a:moveTo>
                    <a:pt x="128" y="0"/>
                  </a:moveTo>
                  <a:cubicBezTo>
                    <a:pt x="94" y="0"/>
                    <a:pt x="59" y="14"/>
                    <a:pt x="36" y="44"/>
                  </a:cubicBezTo>
                  <a:cubicBezTo>
                    <a:pt x="18" y="79"/>
                    <a:pt x="1" y="114"/>
                    <a:pt x="1" y="149"/>
                  </a:cubicBezTo>
                  <a:lnTo>
                    <a:pt x="18" y="184"/>
                  </a:lnTo>
                  <a:cubicBezTo>
                    <a:pt x="1" y="341"/>
                    <a:pt x="36" y="498"/>
                    <a:pt x="106" y="656"/>
                  </a:cubicBezTo>
                  <a:cubicBezTo>
                    <a:pt x="124" y="705"/>
                    <a:pt x="164" y="726"/>
                    <a:pt x="206" y="726"/>
                  </a:cubicBezTo>
                  <a:cubicBezTo>
                    <a:pt x="285" y="726"/>
                    <a:pt x="373" y="653"/>
                    <a:pt x="350" y="551"/>
                  </a:cubicBezTo>
                  <a:cubicBezTo>
                    <a:pt x="315" y="446"/>
                    <a:pt x="298" y="341"/>
                    <a:pt x="263" y="236"/>
                  </a:cubicBezTo>
                  <a:cubicBezTo>
                    <a:pt x="263" y="201"/>
                    <a:pt x="263" y="166"/>
                    <a:pt x="263" y="131"/>
                  </a:cubicBezTo>
                  <a:cubicBezTo>
                    <a:pt x="263" y="51"/>
                    <a:pt x="195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3"/>
            <p:cNvSpPr/>
            <p:nvPr/>
          </p:nvSpPr>
          <p:spPr>
            <a:xfrm>
              <a:off x="2224000" y="3388750"/>
              <a:ext cx="37600" cy="33375"/>
            </a:xfrm>
            <a:custGeom>
              <a:avLst/>
              <a:gdLst/>
              <a:ahLst/>
              <a:cxnLst/>
              <a:rect l="l" t="t" r="r" b="b"/>
              <a:pathLst>
                <a:path w="1504" h="1335" extrusionOk="0">
                  <a:moveTo>
                    <a:pt x="979" y="0"/>
                  </a:moveTo>
                  <a:cubicBezTo>
                    <a:pt x="956" y="0"/>
                    <a:pt x="933" y="3"/>
                    <a:pt x="909" y="7"/>
                  </a:cubicBezTo>
                  <a:cubicBezTo>
                    <a:pt x="665" y="25"/>
                    <a:pt x="455" y="217"/>
                    <a:pt x="315" y="409"/>
                  </a:cubicBezTo>
                  <a:cubicBezTo>
                    <a:pt x="175" y="602"/>
                    <a:pt x="0" y="846"/>
                    <a:pt x="88" y="1091"/>
                  </a:cubicBezTo>
                  <a:cubicBezTo>
                    <a:pt x="139" y="1246"/>
                    <a:pt x="268" y="1334"/>
                    <a:pt x="409" y="1334"/>
                  </a:cubicBezTo>
                  <a:cubicBezTo>
                    <a:pt x="458" y="1334"/>
                    <a:pt x="510" y="1324"/>
                    <a:pt x="560" y="1301"/>
                  </a:cubicBezTo>
                  <a:cubicBezTo>
                    <a:pt x="595" y="1283"/>
                    <a:pt x="630" y="1231"/>
                    <a:pt x="630" y="1178"/>
                  </a:cubicBezTo>
                  <a:cubicBezTo>
                    <a:pt x="658" y="882"/>
                    <a:pt x="788" y="427"/>
                    <a:pt x="1095" y="427"/>
                  </a:cubicBezTo>
                  <a:cubicBezTo>
                    <a:pt x="1168" y="427"/>
                    <a:pt x="1252" y="453"/>
                    <a:pt x="1346" y="514"/>
                  </a:cubicBezTo>
                  <a:cubicBezTo>
                    <a:pt x="1399" y="514"/>
                    <a:pt x="1451" y="479"/>
                    <a:pt x="1486" y="444"/>
                  </a:cubicBezTo>
                  <a:cubicBezTo>
                    <a:pt x="1504" y="357"/>
                    <a:pt x="1416" y="269"/>
                    <a:pt x="1364" y="217"/>
                  </a:cubicBezTo>
                  <a:cubicBezTo>
                    <a:pt x="1294" y="147"/>
                    <a:pt x="1224" y="95"/>
                    <a:pt x="1154" y="42"/>
                  </a:cubicBezTo>
                  <a:cubicBezTo>
                    <a:pt x="1103" y="17"/>
                    <a:pt x="1042" y="0"/>
                    <a:pt x="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2388325" y="3299775"/>
              <a:ext cx="36725" cy="53325"/>
            </a:xfrm>
            <a:custGeom>
              <a:avLst/>
              <a:gdLst/>
              <a:ahLst/>
              <a:cxnLst/>
              <a:rect l="l" t="t" r="r" b="b"/>
              <a:pathLst>
                <a:path w="1469" h="2133" extrusionOk="0">
                  <a:moveTo>
                    <a:pt x="874" y="0"/>
                  </a:moveTo>
                  <a:cubicBezTo>
                    <a:pt x="804" y="35"/>
                    <a:pt x="752" y="52"/>
                    <a:pt x="682" y="105"/>
                  </a:cubicBezTo>
                  <a:cubicBezTo>
                    <a:pt x="472" y="262"/>
                    <a:pt x="262" y="542"/>
                    <a:pt x="175" y="787"/>
                  </a:cubicBezTo>
                  <a:cubicBezTo>
                    <a:pt x="0" y="1329"/>
                    <a:pt x="542" y="1853"/>
                    <a:pt x="962" y="2115"/>
                  </a:cubicBezTo>
                  <a:cubicBezTo>
                    <a:pt x="985" y="2127"/>
                    <a:pt x="1010" y="2133"/>
                    <a:pt x="1035" y="2133"/>
                  </a:cubicBezTo>
                  <a:cubicBezTo>
                    <a:pt x="1084" y="2133"/>
                    <a:pt x="1131" y="2109"/>
                    <a:pt x="1154" y="2063"/>
                  </a:cubicBezTo>
                  <a:cubicBezTo>
                    <a:pt x="1276" y="1871"/>
                    <a:pt x="1364" y="1661"/>
                    <a:pt x="1189" y="1486"/>
                  </a:cubicBezTo>
                  <a:cubicBezTo>
                    <a:pt x="1014" y="1311"/>
                    <a:pt x="822" y="1259"/>
                    <a:pt x="769" y="996"/>
                  </a:cubicBezTo>
                  <a:cubicBezTo>
                    <a:pt x="734" y="682"/>
                    <a:pt x="892" y="402"/>
                    <a:pt x="1136" y="227"/>
                  </a:cubicBezTo>
                  <a:cubicBezTo>
                    <a:pt x="1171" y="210"/>
                    <a:pt x="1206" y="210"/>
                    <a:pt x="1259" y="192"/>
                  </a:cubicBezTo>
                  <a:cubicBezTo>
                    <a:pt x="1294" y="192"/>
                    <a:pt x="1329" y="192"/>
                    <a:pt x="1364" y="175"/>
                  </a:cubicBezTo>
                  <a:lnTo>
                    <a:pt x="1399" y="175"/>
                  </a:lnTo>
                  <a:cubicBezTo>
                    <a:pt x="1416" y="157"/>
                    <a:pt x="1434" y="157"/>
                    <a:pt x="1451" y="140"/>
                  </a:cubicBezTo>
                  <a:cubicBezTo>
                    <a:pt x="1469" y="105"/>
                    <a:pt x="1451" y="70"/>
                    <a:pt x="1434" y="35"/>
                  </a:cubicBezTo>
                  <a:cubicBezTo>
                    <a:pt x="1434" y="35"/>
                    <a:pt x="1434" y="18"/>
                    <a:pt x="1416" y="18"/>
                  </a:cubicBezTo>
                  <a:cubicBezTo>
                    <a:pt x="1241" y="18"/>
                    <a:pt x="1049" y="18"/>
                    <a:pt x="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2475725" y="3348825"/>
              <a:ext cx="34550" cy="18925"/>
            </a:xfrm>
            <a:custGeom>
              <a:avLst/>
              <a:gdLst/>
              <a:ahLst/>
              <a:cxnLst/>
              <a:rect l="l" t="t" r="r" b="b"/>
              <a:pathLst>
                <a:path w="1382" h="757" extrusionOk="0">
                  <a:moveTo>
                    <a:pt x="717" y="1"/>
                  </a:moveTo>
                  <a:cubicBezTo>
                    <a:pt x="421" y="1"/>
                    <a:pt x="136" y="162"/>
                    <a:pt x="0" y="485"/>
                  </a:cubicBezTo>
                  <a:cubicBezTo>
                    <a:pt x="0" y="520"/>
                    <a:pt x="0" y="538"/>
                    <a:pt x="18" y="573"/>
                  </a:cubicBezTo>
                  <a:cubicBezTo>
                    <a:pt x="35" y="608"/>
                    <a:pt x="53" y="660"/>
                    <a:pt x="105" y="695"/>
                  </a:cubicBezTo>
                  <a:cubicBezTo>
                    <a:pt x="150" y="740"/>
                    <a:pt x="194" y="756"/>
                    <a:pt x="239" y="756"/>
                  </a:cubicBezTo>
                  <a:cubicBezTo>
                    <a:pt x="317" y="756"/>
                    <a:pt x="395" y="705"/>
                    <a:pt x="472" y="660"/>
                  </a:cubicBezTo>
                  <a:cubicBezTo>
                    <a:pt x="700" y="538"/>
                    <a:pt x="927" y="468"/>
                    <a:pt x="1189" y="450"/>
                  </a:cubicBezTo>
                  <a:cubicBezTo>
                    <a:pt x="1294" y="450"/>
                    <a:pt x="1381" y="311"/>
                    <a:pt x="1294" y="223"/>
                  </a:cubicBezTo>
                  <a:cubicBezTo>
                    <a:pt x="1125" y="75"/>
                    <a:pt x="91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3"/>
            <p:cNvSpPr/>
            <p:nvPr/>
          </p:nvSpPr>
          <p:spPr>
            <a:xfrm>
              <a:off x="2473950" y="3377150"/>
              <a:ext cx="27575" cy="12225"/>
            </a:xfrm>
            <a:custGeom>
              <a:avLst/>
              <a:gdLst/>
              <a:ahLst/>
              <a:cxnLst/>
              <a:rect l="l" t="t" r="r" b="b"/>
              <a:pathLst>
                <a:path w="1103" h="489" extrusionOk="0">
                  <a:moveTo>
                    <a:pt x="433" y="1"/>
                  </a:moveTo>
                  <a:cubicBezTo>
                    <a:pt x="198" y="1"/>
                    <a:pt x="1" y="74"/>
                    <a:pt x="19" y="349"/>
                  </a:cubicBezTo>
                  <a:cubicBezTo>
                    <a:pt x="19" y="419"/>
                    <a:pt x="54" y="489"/>
                    <a:pt x="141" y="489"/>
                  </a:cubicBezTo>
                  <a:cubicBezTo>
                    <a:pt x="316" y="489"/>
                    <a:pt x="491" y="471"/>
                    <a:pt x="648" y="419"/>
                  </a:cubicBezTo>
                  <a:cubicBezTo>
                    <a:pt x="718" y="384"/>
                    <a:pt x="806" y="349"/>
                    <a:pt x="858" y="314"/>
                  </a:cubicBezTo>
                  <a:cubicBezTo>
                    <a:pt x="911" y="279"/>
                    <a:pt x="1033" y="226"/>
                    <a:pt x="1103" y="174"/>
                  </a:cubicBezTo>
                  <a:cubicBezTo>
                    <a:pt x="1085" y="122"/>
                    <a:pt x="1068" y="104"/>
                    <a:pt x="1033" y="87"/>
                  </a:cubicBezTo>
                  <a:cubicBezTo>
                    <a:pt x="891" y="62"/>
                    <a:pt x="647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3"/>
            <p:cNvSpPr/>
            <p:nvPr/>
          </p:nvSpPr>
          <p:spPr>
            <a:xfrm>
              <a:off x="2237100" y="3421325"/>
              <a:ext cx="35875" cy="16125"/>
            </a:xfrm>
            <a:custGeom>
              <a:avLst/>
              <a:gdLst/>
              <a:ahLst/>
              <a:cxnLst/>
              <a:rect l="l" t="t" r="r" b="b"/>
              <a:pathLst>
                <a:path w="1435" h="645" extrusionOk="0">
                  <a:moveTo>
                    <a:pt x="509" y="1"/>
                  </a:moveTo>
                  <a:cubicBezTo>
                    <a:pt x="312" y="1"/>
                    <a:pt x="142" y="71"/>
                    <a:pt x="71" y="278"/>
                  </a:cubicBezTo>
                  <a:cubicBezTo>
                    <a:pt x="1" y="470"/>
                    <a:pt x="141" y="627"/>
                    <a:pt x="333" y="645"/>
                  </a:cubicBezTo>
                  <a:cubicBezTo>
                    <a:pt x="647" y="645"/>
                    <a:pt x="980" y="592"/>
                    <a:pt x="1294" y="575"/>
                  </a:cubicBezTo>
                  <a:cubicBezTo>
                    <a:pt x="1294" y="575"/>
                    <a:pt x="1294" y="557"/>
                    <a:pt x="1312" y="557"/>
                  </a:cubicBezTo>
                  <a:cubicBezTo>
                    <a:pt x="1434" y="452"/>
                    <a:pt x="1417" y="347"/>
                    <a:pt x="1329" y="243"/>
                  </a:cubicBezTo>
                  <a:cubicBezTo>
                    <a:pt x="1143" y="149"/>
                    <a:pt x="797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3" name="Google Shape;683;p53"/>
            <p:cNvGrpSpPr/>
            <p:nvPr/>
          </p:nvGrpSpPr>
          <p:grpSpPr>
            <a:xfrm>
              <a:off x="1968775" y="2860100"/>
              <a:ext cx="678725" cy="420900"/>
              <a:chOff x="1968775" y="2860100"/>
              <a:chExt cx="678725" cy="420900"/>
            </a:xfrm>
          </p:grpSpPr>
          <p:sp>
            <p:nvSpPr>
              <p:cNvPr id="684" name="Google Shape;684;p53"/>
              <p:cNvSpPr/>
              <p:nvPr/>
            </p:nvSpPr>
            <p:spPr>
              <a:xfrm>
                <a:off x="2250650" y="3130375"/>
                <a:ext cx="11430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3018" extrusionOk="0">
                    <a:moveTo>
                      <a:pt x="3730" y="1"/>
                    </a:moveTo>
                    <a:cubicBezTo>
                      <a:pt x="3431" y="1"/>
                      <a:pt x="3113" y="42"/>
                      <a:pt x="3007" y="63"/>
                    </a:cubicBezTo>
                    <a:cubicBezTo>
                      <a:pt x="1766" y="378"/>
                      <a:pt x="805" y="1252"/>
                      <a:pt x="1" y="2213"/>
                    </a:cubicBezTo>
                    <a:cubicBezTo>
                      <a:pt x="420" y="2511"/>
                      <a:pt x="857" y="2790"/>
                      <a:pt x="1312" y="3018"/>
                    </a:cubicBezTo>
                    <a:cubicBezTo>
                      <a:pt x="1696" y="2668"/>
                      <a:pt x="1993" y="2143"/>
                      <a:pt x="2361" y="1794"/>
                    </a:cubicBezTo>
                    <a:cubicBezTo>
                      <a:pt x="2623" y="1532"/>
                      <a:pt x="2920" y="1287"/>
                      <a:pt x="3235" y="1060"/>
                    </a:cubicBezTo>
                    <a:cubicBezTo>
                      <a:pt x="3514" y="850"/>
                      <a:pt x="3951" y="710"/>
                      <a:pt x="4196" y="465"/>
                    </a:cubicBezTo>
                    <a:cubicBezTo>
                      <a:pt x="4571" y="90"/>
                      <a:pt x="4170" y="1"/>
                      <a:pt x="3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3"/>
              <p:cNvSpPr/>
              <p:nvPr/>
            </p:nvSpPr>
            <p:spPr>
              <a:xfrm>
                <a:off x="2197775" y="3086000"/>
                <a:ext cx="142500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2730" extrusionOk="0">
                    <a:moveTo>
                      <a:pt x="4170" y="1"/>
                    </a:moveTo>
                    <a:cubicBezTo>
                      <a:pt x="3837" y="1"/>
                      <a:pt x="3520" y="37"/>
                      <a:pt x="3304" y="73"/>
                    </a:cubicBezTo>
                    <a:cubicBezTo>
                      <a:pt x="2116" y="265"/>
                      <a:pt x="1067" y="912"/>
                      <a:pt x="88" y="1593"/>
                    </a:cubicBezTo>
                    <a:cubicBezTo>
                      <a:pt x="70" y="1593"/>
                      <a:pt x="53" y="1576"/>
                      <a:pt x="35" y="1576"/>
                    </a:cubicBezTo>
                    <a:lnTo>
                      <a:pt x="0" y="1576"/>
                    </a:lnTo>
                    <a:cubicBezTo>
                      <a:pt x="210" y="1996"/>
                      <a:pt x="472" y="2380"/>
                      <a:pt x="787" y="2730"/>
                    </a:cubicBezTo>
                    <a:cubicBezTo>
                      <a:pt x="892" y="2677"/>
                      <a:pt x="997" y="2590"/>
                      <a:pt x="1102" y="2503"/>
                    </a:cubicBezTo>
                    <a:cubicBezTo>
                      <a:pt x="1574" y="2170"/>
                      <a:pt x="2011" y="1891"/>
                      <a:pt x="2535" y="1646"/>
                    </a:cubicBezTo>
                    <a:cubicBezTo>
                      <a:pt x="3442" y="1226"/>
                      <a:pt x="4381" y="822"/>
                      <a:pt x="5399" y="822"/>
                    </a:cubicBezTo>
                    <a:cubicBezTo>
                      <a:pt x="5441" y="822"/>
                      <a:pt x="5483" y="823"/>
                      <a:pt x="5524" y="824"/>
                    </a:cubicBezTo>
                    <a:cubicBezTo>
                      <a:pt x="5612" y="824"/>
                      <a:pt x="5699" y="737"/>
                      <a:pt x="5664" y="632"/>
                    </a:cubicBezTo>
                    <a:lnTo>
                      <a:pt x="5664" y="632"/>
                    </a:lnTo>
                    <a:lnTo>
                      <a:pt x="5664" y="650"/>
                    </a:lnTo>
                    <a:cubicBezTo>
                      <a:pt x="5503" y="133"/>
                      <a:pt x="4807" y="1"/>
                      <a:pt x="4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3"/>
              <p:cNvSpPr/>
              <p:nvPr/>
            </p:nvSpPr>
            <p:spPr>
              <a:xfrm>
                <a:off x="2317950" y="3178400"/>
                <a:ext cx="61650" cy="632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531" extrusionOk="0">
                    <a:moveTo>
                      <a:pt x="2075" y="0"/>
                    </a:moveTo>
                    <a:cubicBezTo>
                      <a:pt x="1929" y="0"/>
                      <a:pt x="1763" y="81"/>
                      <a:pt x="1644" y="135"/>
                    </a:cubicBezTo>
                    <a:cubicBezTo>
                      <a:pt x="840" y="450"/>
                      <a:pt x="385" y="1027"/>
                      <a:pt x="1" y="1726"/>
                    </a:cubicBezTo>
                    <a:cubicBezTo>
                      <a:pt x="438" y="1936"/>
                      <a:pt x="840" y="2180"/>
                      <a:pt x="1172" y="2530"/>
                    </a:cubicBezTo>
                    <a:cubicBezTo>
                      <a:pt x="1207" y="2425"/>
                      <a:pt x="1242" y="2338"/>
                      <a:pt x="1294" y="2233"/>
                    </a:cubicBezTo>
                    <a:cubicBezTo>
                      <a:pt x="1487" y="1743"/>
                      <a:pt x="1749" y="1271"/>
                      <a:pt x="2046" y="834"/>
                    </a:cubicBezTo>
                    <a:cubicBezTo>
                      <a:pt x="2168" y="660"/>
                      <a:pt x="2466" y="362"/>
                      <a:pt x="2308" y="118"/>
                    </a:cubicBezTo>
                    <a:cubicBezTo>
                      <a:pt x="2248" y="31"/>
                      <a:pt x="2165" y="0"/>
                      <a:pt x="2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3"/>
              <p:cNvSpPr/>
              <p:nvPr/>
            </p:nvSpPr>
            <p:spPr>
              <a:xfrm>
                <a:off x="2445125" y="3010000"/>
                <a:ext cx="5377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886" extrusionOk="0">
                    <a:moveTo>
                      <a:pt x="1" y="1"/>
                    </a:moveTo>
                    <a:cubicBezTo>
                      <a:pt x="18" y="36"/>
                      <a:pt x="18" y="53"/>
                      <a:pt x="18" y="71"/>
                    </a:cubicBezTo>
                    <a:cubicBezTo>
                      <a:pt x="193" y="560"/>
                      <a:pt x="840" y="805"/>
                      <a:pt x="1155" y="1190"/>
                    </a:cubicBezTo>
                    <a:cubicBezTo>
                      <a:pt x="1377" y="1444"/>
                      <a:pt x="1527" y="1886"/>
                      <a:pt x="1880" y="1886"/>
                    </a:cubicBezTo>
                    <a:cubicBezTo>
                      <a:pt x="1916" y="1886"/>
                      <a:pt x="1954" y="1881"/>
                      <a:pt x="1994" y="1871"/>
                    </a:cubicBezTo>
                    <a:cubicBezTo>
                      <a:pt x="2081" y="1854"/>
                      <a:pt x="2151" y="1749"/>
                      <a:pt x="2099" y="1662"/>
                    </a:cubicBezTo>
                    <a:cubicBezTo>
                      <a:pt x="1766" y="1155"/>
                      <a:pt x="1452" y="648"/>
                      <a:pt x="1329" y="71"/>
                    </a:cubicBezTo>
                    <a:cubicBezTo>
                      <a:pt x="892" y="53"/>
                      <a:pt x="455" y="1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3"/>
              <p:cNvSpPr/>
              <p:nvPr/>
            </p:nvSpPr>
            <p:spPr>
              <a:xfrm>
                <a:off x="2550900" y="2860100"/>
                <a:ext cx="966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5490" extrusionOk="0">
                    <a:moveTo>
                      <a:pt x="3864" y="1"/>
                    </a:moveTo>
                    <a:lnTo>
                      <a:pt x="3864" y="1"/>
                    </a:lnTo>
                    <a:cubicBezTo>
                      <a:pt x="2692" y="193"/>
                      <a:pt x="1521" y="613"/>
                      <a:pt x="874" y="1662"/>
                    </a:cubicBezTo>
                    <a:cubicBezTo>
                      <a:pt x="175" y="2780"/>
                      <a:pt x="595" y="4354"/>
                      <a:pt x="0" y="5490"/>
                    </a:cubicBezTo>
                    <a:cubicBezTo>
                      <a:pt x="367" y="5315"/>
                      <a:pt x="700" y="4756"/>
                      <a:pt x="822" y="4476"/>
                    </a:cubicBezTo>
                    <a:cubicBezTo>
                      <a:pt x="944" y="4196"/>
                      <a:pt x="1014" y="3917"/>
                      <a:pt x="1049" y="3620"/>
                    </a:cubicBezTo>
                    <a:cubicBezTo>
                      <a:pt x="1067" y="3322"/>
                      <a:pt x="997" y="3200"/>
                      <a:pt x="1224" y="2903"/>
                    </a:cubicBezTo>
                    <a:cubicBezTo>
                      <a:pt x="1259" y="2850"/>
                      <a:pt x="1399" y="2833"/>
                      <a:pt x="1434" y="2763"/>
                    </a:cubicBezTo>
                    <a:cubicBezTo>
                      <a:pt x="1591" y="2413"/>
                      <a:pt x="1504" y="1976"/>
                      <a:pt x="1766" y="1644"/>
                    </a:cubicBezTo>
                    <a:cubicBezTo>
                      <a:pt x="1993" y="1364"/>
                      <a:pt x="2395" y="1469"/>
                      <a:pt x="2640" y="1225"/>
                    </a:cubicBezTo>
                    <a:cubicBezTo>
                      <a:pt x="2727" y="1120"/>
                      <a:pt x="2762" y="997"/>
                      <a:pt x="2850" y="892"/>
                    </a:cubicBezTo>
                    <a:cubicBezTo>
                      <a:pt x="2990" y="718"/>
                      <a:pt x="3164" y="630"/>
                      <a:pt x="3339" y="490"/>
                    </a:cubicBezTo>
                    <a:cubicBezTo>
                      <a:pt x="3549" y="333"/>
                      <a:pt x="3724" y="176"/>
                      <a:pt x="3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3"/>
              <p:cNvSpPr/>
              <p:nvPr/>
            </p:nvSpPr>
            <p:spPr>
              <a:xfrm>
                <a:off x="2015100" y="3025300"/>
                <a:ext cx="231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160" extrusionOk="0">
                    <a:moveTo>
                      <a:pt x="0" y="1"/>
                    </a:moveTo>
                    <a:cubicBezTo>
                      <a:pt x="0" y="420"/>
                      <a:pt x="105" y="840"/>
                      <a:pt x="350" y="1102"/>
                    </a:cubicBezTo>
                    <a:cubicBezTo>
                      <a:pt x="383" y="1142"/>
                      <a:pt x="424" y="1159"/>
                      <a:pt x="465" y="1159"/>
                    </a:cubicBezTo>
                    <a:cubicBezTo>
                      <a:pt x="531" y="1159"/>
                      <a:pt x="597" y="1115"/>
                      <a:pt x="629" y="1050"/>
                    </a:cubicBezTo>
                    <a:cubicBezTo>
                      <a:pt x="717" y="805"/>
                      <a:pt x="822" y="595"/>
                      <a:pt x="927" y="385"/>
                    </a:cubicBezTo>
                    <a:cubicBezTo>
                      <a:pt x="612" y="263"/>
                      <a:pt x="315" y="14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3"/>
              <p:cNvSpPr/>
              <p:nvPr/>
            </p:nvSpPr>
            <p:spPr>
              <a:xfrm>
                <a:off x="1968775" y="3004775"/>
                <a:ext cx="1705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7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210"/>
                      <a:pt x="88" y="420"/>
                      <a:pt x="140" y="630"/>
                    </a:cubicBezTo>
                    <a:cubicBezTo>
                      <a:pt x="161" y="702"/>
                      <a:pt x="231" y="744"/>
                      <a:pt x="303" y="744"/>
                    </a:cubicBezTo>
                    <a:cubicBezTo>
                      <a:pt x="352" y="744"/>
                      <a:pt x="402" y="725"/>
                      <a:pt x="437" y="682"/>
                    </a:cubicBezTo>
                    <a:lnTo>
                      <a:pt x="682" y="315"/>
                    </a:lnTo>
                    <a:cubicBezTo>
                      <a:pt x="455" y="210"/>
                      <a:pt x="227" y="10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3"/>
              <p:cNvSpPr/>
              <p:nvPr/>
            </p:nvSpPr>
            <p:spPr>
              <a:xfrm>
                <a:off x="2508500" y="3007825"/>
                <a:ext cx="35900" cy="4837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935" extrusionOk="0">
                    <a:moveTo>
                      <a:pt x="1154" y="1"/>
                    </a:moveTo>
                    <a:lnTo>
                      <a:pt x="1154" y="1"/>
                    </a:lnTo>
                    <a:cubicBezTo>
                      <a:pt x="770" y="88"/>
                      <a:pt x="385" y="140"/>
                      <a:pt x="1" y="175"/>
                    </a:cubicBezTo>
                    <a:cubicBezTo>
                      <a:pt x="123" y="385"/>
                      <a:pt x="263" y="595"/>
                      <a:pt x="368" y="770"/>
                    </a:cubicBezTo>
                    <a:cubicBezTo>
                      <a:pt x="595" y="1172"/>
                      <a:pt x="875" y="1539"/>
                      <a:pt x="1154" y="1889"/>
                    </a:cubicBezTo>
                    <a:cubicBezTo>
                      <a:pt x="1181" y="1921"/>
                      <a:pt x="1220" y="1935"/>
                      <a:pt x="1258" y="1935"/>
                    </a:cubicBezTo>
                    <a:cubicBezTo>
                      <a:pt x="1346" y="1935"/>
                      <a:pt x="1435" y="1863"/>
                      <a:pt x="1399" y="1766"/>
                    </a:cubicBezTo>
                    <a:cubicBezTo>
                      <a:pt x="1189" y="1172"/>
                      <a:pt x="1119" y="595"/>
                      <a:pt x="1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3"/>
              <p:cNvSpPr/>
              <p:nvPr/>
            </p:nvSpPr>
            <p:spPr>
              <a:xfrm>
                <a:off x="2389200" y="3010000"/>
                <a:ext cx="53775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2000" extrusionOk="0">
                    <a:moveTo>
                      <a:pt x="1067" y="1"/>
                    </a:moveTo>
                    <a:cubicBezTo>
                      <a:pt x="717" y="18"/>
                      <a:pt x="367" y="53"/>
                      <a:pt x="0" y="106"/>
                    </a:cubicBezTo>
                    <a:cubicBezTo>
                      <a:pt x="18" y="141"/>
                      <a:pt x="35" y="158"/>
                      <a:pt x="35" y="176"/>
                    </a:cubicBezTo>
                    <a:cubicBezTo>
                      <a:pt x="280" y="648"/>
                      <a:pt x="769" y="1067"/>
                      <a:pt x="1136" y="1452"/>
                    </a:cubicBezTo>
                    <a:cubicBezTo>
                      <a:pt x="1363" y="1711"/>
                      <a:pt x="1575" y="2000"/>
                      <a:pt x="1924" y="2000"/>
                    </a:cubicBezTo>
                    <a:cubicBezTo>
                      <a:pt x="1952" y="2000"/>
                      <a:pt x="1981" y="1998"/>
                      <a:pt x="2011" y="1994"/>
                    </a:cubicBezTo>
                    <a:cubicBezTo>
                      <a:pt x="2115" y="1976"/>
                      <a:pt x="2150" y="1854"/>
                      <a:pt x="2115" y="1767"/>
                    </a:cubicBezTo>
                    <a:cubicBezTo>
                      <a:pt x="1958" y="1452"/>
                      <a:pt x="1731" y="1207"/>
                      <a:pt x="1486" y="945"/>
                    </a:cubicBezTo>
                    <a:cubicBezTo>
                      <a:pt x="1189" y="648"/>
                      <a:pt x="1084" y="351"/>
                      <a:pt x="10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3"/>
              <p:cNvSpPr/>
              <p:nvPr/>
            </p:nvSpPr>
            <p:spPr>
              <a:xfrm>
                <a:off x="2159300" y="3047600"/>
                <a:ext cx="36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55" extrusionOk="0">
                    <a:moveTo>
                      <a:pt x="1469" y="0"/>
                    </a:moveTo>
                    <a:lnTo>
                      <a:pt x="1469" y="0"/>
                    </a:lnTo>
                    <a:cubicBezTo>
                      <a:pt x="1190" y="18"/>
                      <a:pt x="910" y="18"/>
                      <a:pt x="630" y="35"/>
                    </a:cubicBezTo>
                    <a:lnTo>
                      <a:pt x="141" y="35"/>
                    </a:lnTo>
                    <a:cubicBezTo>
                      <a:pt x="1" y="507"/>
                      <a:pt x="193" y="1032"/>
                      <a:pt x="595" y="1329"/>
                    </a:cubicBezTo>
                    <a:cubicBezTo>
                      <a:pt x="619" y="1346"/>
                      <a:pt x="648" y="1354"/>
                      <a:pt x="678" y="1354"/>
                    </a:cubicBezTo>
                    <a:cubicBezTo>
                      <a:pt x="737" y="1354"/>
                      <a:pt x="799" y="1323"/>
                      <a:pt x="823" y="1276"/>
                    </a:cubicBezTo>
                    <a:cubicBezTo>
                      <a:pt x="1050" y="857"/>
                      <a:pt x="1260" y="437"/>
                      <a:pt x="1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3"/>
              <p:cNvSpPr/>
              <p:nvPr/>
            </p:nvSpPr>
            <p:spPr>
              <a:xfrm>
                <a:off x="2123050" y="3048900"/>
                <a:ext cx="249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01" extrusionOk="0">
                    <a:moveTo>
                      <a:pt x="996" y="1"/>
                    </a:moveTo>
                    <a:cubicBezTo>
                      <a:pt x="664" y="1"/>
                      <a:pt x="332" y="18"/>
                      <a:pt x="18" y="18"/>
                    </a:cubicBezTo>
                    <a:cubicBezTo>
                      <a:pt x="0" y="246"/>
                      <a:pt x="0" y="490"/>
                      <a:pt x="35" y="700"/>
                    </a:cubicBezTo>
                    <a:cubicBezTo>
                      <a:pt x="80" y="915"/>
                      <a:pt x="265" y="1101"/>
                      <a:pt x="446" y="1101"/>
                    </a:cubicBezTo>
                    <a:cubicBezTo>
                      <a:pt x="545" y="1101"/>
                      <a:pt x="643" y="1046"/>
                      <a:pt x="717" y="910"/>
                    </a:cubicBezTo>
                    <a:cubicBezTo>
                      <a:pt x="839" y="683"/>
                      <a:pt x="839" y="403"/>
                      <a:pt x="927" y="158"/>
                    </a:cubicBezTo>
                    <a:cubicBezTo>
                      <a:pt x="944" y="106"/>
                      <a:pt x="979" y="53"/>
                      <a:pt x="9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3"/>
              <p:cNvSpPr/>
              <p:nvPr/>
            </p:nvSpPr>
            <p:spPr>
              <a:xfrm>
                <a:off x="2072775" y="3047150"/>
                <a:ext cx="28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976" extrusionOk="0">
                    <a:moveTo>
                      <a:pt x="1" y="1"/>
                    </a:moveTo>
                    <a:cubicBezTo>
                      <a:pt x="158" y="316"/>
                      <a:pt x="350" y="595"/>
                      <a:pt x="525" y="892"/>
                    </a:cubicBezTo>
                    <a:cubicBezTo>
                      <a:pt x="558" y="949"/>
                      <a:pt x="613" y="976"/>
                      <a:pt x="668" y="976"/>
                    </a:cubicBezTo>
                    <a:cubicBezTo>
                      <a:pt x="731" y="976"/>
                      <a:pt x="794" y="940"/>
                      <a:pt x="822" y="875"/>
                    </a:cubicBezTo>
                    <a:cubicBezTo>
                      <a:pt x="927" y="613"/>
                      <a:pt x="1032" y="350"/>
                      <a:pt x="1137" y="88"/>
                    </a:cubicBezTo>
                    <a:cubicBezTo>
                      <a:pt x="787" y="71"/>
                      <a:pt x="438" y="53"/>
                      <a:pt x="88" y="36"/>
                    </a:cubicBezTo>
                    <a:cubicBezTo>
                      <a:pt x="53" y="18"/>
                      <a:pt x="18" y="1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3"/>
              <p:cNvSpPr/>
              <p:nvPr/>
            </p:nvSpPr>
            <p:spPr>
              <a:xfrm>
                <a:off x="2328875" y="3017875"/>
                <a:ext cx="537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2552" extrusionOk="0">
                    <a:moveTo>
                      <a:pt x="1329" y="1"/>
                    </a:moveTo>
                    <a:cubicBezTo>
                      <a:pt x="892" y="106"/>
                      <a:pt x="438" y="228"/>
                      <a:pt x="1" y="350"/>
                    </a:cubicBezTo>
                    <a:cubicBezTo>
                      <a:pt x="193" y="822"/>
                      <a:pt x="578" y="1259"/>
                      <a:pt x="822" y="1591"/>
                    </a:cubicBezTo>
                    <a:cubicBezTo>
                      <a:pt x="890" y="1672"/>
                      <a:pt x="1497" y="2552"/>
                      <a:pt x="1860" y="2552"/>
                    </a:cubicBezTo>
                    <a:cubicBezTo>
                      <a:pt x="1968" y="2552"/>
                      <a:pt x="2054" y="2474"/>
                      <a:pt x="2099" y="2273"/>
                    </a:cubicBezTo>
                    <a:cubicBezTo>
                      <a:pt x="2151" y="1993"/>
                      <a:pt x="1749" y="1644"/>
                      <a:pt x="1644" y="1434"/>
                    </a:cubicBezTo>
                    <a:lnTo>
                      <a:pt x="1644" y="1417"/>
                    </a:lnTo>
                    <a:cubicBezTo>
                      <a:pt x="1417" y="980"/>
                      <a:pt x="1329" y="490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3"/>
              <p:cNvSpPr/>
              <p:nvPr/>
            </p:nvSpPr>
            <p:spPr>
              <a:xfrm>
                <a:off x="2564450" y="3192575"/>
                <a:ext cx="279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550" extrusionOk="0">
                    <a:moveTo>
                      <a:pt x="872" y="0"/>
                    </a:moveTo>
                    <a:cubicBezTo>
                      <a:pt x="720" y="0"/>
                      <a:pt x="529" y="128"/>
                      <a:pt x="437" y="250"/>
                    </a:cubicBezTo>
                    <a:cubicBezTo>
                      <a:pt x="280" y="442"/>
                      <a:pt x="140" y="669"/>
                      <a:pt x="0" y="897"/>
                    </a:cubicBezTo>
                    <a:cubicBezTo>
                      <a:pt x="35" y="1002"/>
                      <a:pt x="88" y="1089"/>
                      <a:pt x="123" y="1159"/>
                    </a:cubicBezTo>
                    <a:cubicBezTo>
                      <a:pt x="307" y="1435"/>
                      <a:pt x="532" y="1550"/>
                      <a:pt x="761" y="1550"/>
                    </a:cubicBezTo>
                    <a:cubicBezTo>
                      <a:pt x="793" y="1550"/>
                      <a:pt x="825" y="1548"/>
                      <a:pt x="857" y="1543"/>
                    </a:cubicBezTo>
                    <a:cubicBezTo>
                      <a:pt x="874" y="1439"/>
                      <a:pt x="874" y="1316"/>
                      <a:pt x="892" y="1211"/>
                    </a:cubicBezTo>
                    <a:cubicBezTo>
                      <a:pt x="927" y="914"/>
                      <a:pt x="1119" y="547"/>
                      <a:pt x="1084" y="250"/>
                    </a:cubicBezTo>
                    <a:cubicBezTo>
                      <a:pt x="1069" y="67"/>
                      <a:pt x="981" y="0"/>
                      <a:pt x="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3"/>
              <p:cNvSpPr/>
              <p:nvPr/>
            </p:nvSpPr>
            <p:spPr>
              <a:xfrm>
                <a:off x="2613400" y="3171725"/>
                <a:ext cx="21875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556" extrusionOk="0">
                    <a:moveTo>
                      <a:pt x="647" y="0"/>
                    </a:moveTo>
                    <a:cubicBezTo>
                      <a:pt x="420" y="105"/>
                      <a:pt x="210" y="210"/>
                      <a:pt x="0" y="315"/>
                    </a:cubicBezTo>
                    <a:cubicBezTo>
                      <a:pt x="122" y="717"/>
                      <a:pt x="175" y="1119"/>
                      <a:pt x="105" y="1538"/>
                    </a:cubicBezTo>
                    <a:lnTo>
                      <a:pt x="105" y="1556"/>
                    </a:lnTo>
                    <a:cubicBezTo>
                      <a:pt x="332" y="1224"/>
                      <a:pt x="559" y="909"/>
                      <a:pt x="874" y="664"/>
                    </a:cubicBezTo>
                    <a:cubicBezTo>
                      <a:pt x="874" y="594"/>
                      <a:pt x="874" y="542"/>
                      <a:pt x="874" y="489"/>
                    </a:cubicBezTo>
                    <a:cubicBezTo>
                      <a:pt x="857" y="297"/>
                      <a:pt x="769" y="122"/>
                      <a:pt x="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3"/>
              <p:cNvSpPr/>
              <p:nvPr/>
            </p:nvSpPr>
            <p:spPr>
              <a:xfrm>
                <a:off x="2550450" y="3143000"/>
                <a:ext cx="3190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499" extrusionOk="0">
                    <a:moveTo>
                      <a:pt x="741" y="1"/>
                    </a:moveTo>
                    <a:cubicBezTo>
                      <a:pt x="660" y="1"/>
                      <a:pt x="575" y="21"/>
                      <a:pt x="490" y="65"/>
                    </a:cubicBezTo>
                    <a:cubicBezTo>
                      <a:pt x="315" y="170"/>
                      <a:pt x="158" y="327"/>
                      <a:pt x="1" y="485"/>
                    </a:cubicBezTo>
                    <a:cubicBezTo>
                      <a:pt x="123" y="817"/>
                      <a:pt x="211" y="1167"/>
                      <a:pt x="280" y="1499"/>
                    </a:cubicBezTo>
                    <a:cubicBezTo>
                      <a:pt x="350" y="1411"/>
                      <a:pt x="438" y="1306"/>
                      <a:pt x="525" y="1236"/>
                    </a:cubicBezTo>
                    <a:cubicBezTo>
                      <a:pt x="735" y="1044"/>
                      <a:pt x="1032" y="904"/>
                      <a:pt x="1137" y="642"/>
                    </a:cubicBezTo>
                    <a:cubicBezTo>
                      <a:pt x="1275" y="283"/>
                      <a:pt x="1043" y="1"/>
                      <a:pt x="7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3"/>
              <p:cNvSpPr/>
              <p:nvPr/>
            </p:nvSpPr>
            <p:spPr>
              <a:xfrm>
                <a:off x="2521175" y="3095800"/>
                <a:ext cx="546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377" extrusionOk="0">
                    <a:moveTo>
                      <a:pt x="1705" y="0"/>
                    </a:moveTo>
                    <a:cubicBezTo>
                      <a:pt x="1113" y="0"/>
                      <a:pt x="431" y="137"/>
                      <a:pt x="1" y="537"/>
                    </a:cubicBezTo>
                    <a:cubicBezTo>
                      <a:pt x="70" y="642"/>
                      <a:pt x="158" y="747"/>
                      <a:pt x="263" y="834"/>
                    </a:cubicBezTo>
                    <a:cubicBezTo>
                      <a:pt x="368" y="1027"/>
                      <a:pt x="507" y="1201"/>
                      <a:pt x="630" y="1376"/>
                    </a:cubicBezTo>
                    <a:cubicBezTo>
                      <a:pt x="840" y="1097"/>
                      <a:pt x="1102" y="869"/>
                      <a:pt x="1434" y="729"/>
                    </a:cubicBezTo>
                    <a:cubicBezTo>
                      <a:pt x="1731" y="607"/>
                      <a:pt x="2046" y="555"/>
                      <a:pt x="2151" y="223"/>
                    </a:cubicBezTo>
                    <a:cubicBezTo>
                      <a:pt x="2186" y="118"/>
                      <a:pt x="2116" y="30"/>
                      <a:pt x="2011" y="13"/>
                    </a:cubicBezTo>
                    <a:cubicBezTo>
                      <a:pt x="1913" y="5"/>
                      <a:pt x="1810" y="0"/>
                      <a:pt x="1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3"/>
              <p:cNvSpPr/>
              <p:nvPr/>
            </p:nvSpPr>
            <p:spPr>
              <a:xfrm>
                <a:off x="2389200" y="3205375"/>
                <a:ext cx="577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1312" extrusionOk="0">
                    <a:moveTo>
                      <a:pt x="2098" y="0"/>
                    </a:moveTo>
                    <a:cubicBezTo>
                      <a:pt x="1556" y="420"/>
                      <a:pt x="962" y="717"/>
                      <a:pt x="210" y="787"/>
                    </a:cubicBezTo>
                    <a:cubicBezTo>
                      <a:pt x="123" y="787"/>
                      <a:pt x="0" y="857"/>
                      <a:pt x="35" y="979"/>
                    </a:cubicBezTo>
                    <a:cubicBezTo>
                      <a:pt x="127" y="1245"/>
                      <a:pt x="334" y="1312"/>
                      <a:pt x="565" y="1312"/>
                    </a:cubicBezTo>
                    <a:cubicBezTo>
                      <a:pt x="683" y="1312"/>
                      <a:pt x="808" y="1294"/>
                      <a:pt x="927" y="1276"/>
                    </a:cubicBezTo>
                    <a:cubicBezTo>
                      <a:pt x="1346" y="1224"/>
                      <a:pt x="1818" y="1206"/>
                      <a:pt x="2238" y="1119"/>
                    </a:cubicBezTo>
                    <a:cubicBezTo>
                      <a:pt x="2308" y="857"/>
                      <a:pt x="2290" y="577"/>
                      <a:pt x="2185" y="245"/>
                    </a:cubicBezTo>
                    <a:cubicBezTo>
                      <a:pt x="2168" y="157"/>
                      <a:pt x="2133" y="87"/>
                      <a:pt x="20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3"/>
              <p:cNvSpPr/>
              <p:nvPr/>
            </p:nvSpPr>
            <p:spPr>
              <a:xfrm>
                <a:off x="2381750" y="3254300"/>
                <a:ext cx="511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68" extrusionOk="0">
                    <a:moveTo>
                      <a:pt x="2046" y="1"/>
                    </a:moveTo>
                    <a:lnTo>
                      <a:pt x="2046" y="1"/>
                    </a:lnTo>
                    <a:cubicBezTo>
                      <a:pt x="1434" y="71"/>
                      <a:pt x="805" y="88"/>
                      <a:pt x="193" y="141"/>
                    </a:cubicBezTo>
                    <a:cubicBezTo>
                      <a:pt x="106" y="141"/>
                      <a:pt x="1" y="228"/>
                      <a:pt x="36" y="333"/>
                    </a:cubicBezTo>
                    <a:cubicBezTo>
                      <a:pt x="158" y="823"/>
                      <a:pt x="543" y="997"/>
                      <a:pt x="980" y="1067"/>
                    </a:cubicBezTo>
                    <a:cubicBezTo>
                      <a:pt x="1260" y="770"/>
                      <a:pt x="1557" y="473"/>
                      <a:pt x="1854" y="176"/>
                    </a:cubicBezTo>
                    <a:cubicBezTo>
                      <a:pt x="1924" y="123"/>
                      <a:pt x="1976" y="53"/>
                      <a:pt x="20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3"/>
              <p:cNvSpPr/>
              <p:nvPr/>
            </p:nvSpPr>
            <p:spPr>
              <a:xfrm>
                <a:off x="2225300" y="3042800"/>
                <a:ext cx="288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687" extrusionOk="0">
                    <a:moveTo>
                      <a:pt x="1154" y="0"/>
                    </a:moveTo>
                    <a:cubicBezTo>
                      <a:pt x="770" y="52"/>
                      <a:pt x="385" y="105"/>
                      <a:pt x="1" y="140"/>
                    </a:cubicBezTo>
                    <a:cubicBezTo>
                      <a:pt x="71" y="699"/>
                      <a:pt x="368" y="1241"/>
                      <a:pt x="770" y="1643"/>
                    </a:cubicBezTo>
                    <a:cubicBezTo>
                      <a:pt x="805" y="1672"/>
                      <a:pt x="848" y="1686"/>
                      <a:pt x="889" y="1686"/>
                    </a:cubicBezTo>
                    <a:cubicBezTo>
                      <a:pt x="972" y="1686"/>
                      <a:pt x="1050" y="1632"/>
                      <a:pt x="1050" y="1538"/>
                    </a:cubicBezTo>
                    <a:cubicBezTo>
                      <a:pt x="1085" y="1031"/>
                      <a:pt x="1119" y="524"/>
                      <a:pt x="1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3"/>
              <p:cNvSpPr/>
              <p:nvPr/>
            </p:nvSpPr>
            <p:spPr>
              <a:xfrm>
                <a:off x="2281250" y="3031875"/>
                <a:ext cx="441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1693" extrusionOk="0">
                    <a:moveTo>
                      <a:pt x="1137" y="0"/>
                    </a:moveTo>
                    <a:cubicBezTo>
                      <a:pt x="1119" y="0"/>
                      <a:pt x="1102" y="18"/>
                      <a:pt x="1084" y="18"/>
                    </a:cubicBezTo>
                    <a:lnTo>
                      <a:pt x="1067" y="18"/>
                    </a:lnTo>
                    <a:cubicBezTo>
                      <a:pt x="717" y="105"/>
                      <a:pt x="350" y="192"/>
                      <a:pt x="0" y="262"/>
                    </a:cubicBezTo>
                    <a:cubicBezTo>
                      <a:pt x="35" y="332"/>
                      <a:pt x="70" y="385"/>
                      <a:pt x="123" y="437"/>
                    </a:cubicBezTo>
                    <a:cubicBezTo>
                      <a:pt x="297" y="909"/>
                      <a:pt x="560" y="1364"/>
                      <a:pt x="997" y="1591"/>
                    </a:cubicBezTo>
                    <a:cubicBezTo>
                      <a:pt x="1103" y="1639"/>
                      <a:pt x="1236" y="1693"/>
                      <a:pt x="1357" y="1693"/>
                    </a:cubicBezTo>
                    <a:cubicBezTo>
                      <a:pt x="1455" y="1693"/>
                      <a:pt x="1546" y="1658"/>
                      <a:pt x="1609" y="1556"/>
                    </a:cubicBezTo>
                    <a:cubicBezTo>
                      <a:pt x="1766" y="1294"/>
                      <a:pt x="1451" y="839"/>
                      <a:pt x="1364" y="612"/>
                    </a:cubicBezTo>
                    <a:cubicBezTo>
                      <a:pt x="1311" y="472"/>
                      <a:pt x="1241" y="245"/>
                      <a:pt x="1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5" name="Google Shape;705;p53"/>
          <p:cNvSpPr/>
          <p:nvPr/>
        </p:nvSpPr>
        <p:spPr>
          <a:xfrm rot="514657" flipH="1">
            <a:off x="6737740" y="2809521"/>
            <a:ext cx="2882312" cy="1543374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3"/>
          <p:cNvSpPr/>
          <p:nvPr/>
        </p:nvSpPr>
        <p:spPr>
          <a:xfrm rot="-587120">
            <a:off x="6462046" y="2985963"/>
            <a:ext cx="1895058" cy="732309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3"/>
          <p:cNvSpPr/>
          <p:nvPr/>
        </p:nvSpPr>
        <p:spPr>
          <a:xfrm flipH="1">
            <a:off x="7117012" y="3256854"/>
            <a:ext cx="2310861" cy="269337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3"/>
          <p:cNvSpPr/>
          <p:nvPr/>
        </p:nvSpPr>
        <p:spPr>
          <a:xfrm flipH="1">
            <a:off x="1343188" y="853079"/>
            <a:ext cx="1346525" cy="373523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3"/>
          <p:cNvSpPr/>
          <p:nvPr/>
        </p:nvSpPr>
        <p:spPr>
          <a:xfrm>
            <a:off x="1128013" y="1045260"/>
            <a:ext cx="837403" cy="373525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2026 Discount C</a:t>
            </a:r>
            <a:r>
              <a:rPr lang="en-US"/>
              <a:t>a</a:t>
            </a:r>
            <a:r>
              <a:rPr lang="en"/>
              <a:t>rd T</a:t>
            </a:r>
            <a:r>
              <a:rPr lang="en-US"/>
              <a:t>e</a:t>
            </a:r>
            <a:r>
              <a:rPr lang="en"/>
              <a:t>am </a:t>
            </a:r>
            <a:endParaRPr/>
          </a:p>
        </p:txBody>
      </p:sp>
      <p:sp>
        <p:nvSpPr>
          <p:cNvPr id="594" name="Google Shape;594;p50"/>
          <p:cNvSpPr txBox="1">
            <a:spLocks noGrp="1"/>
          </p:cNvSpPr>
          <p:nvPr>
            <p:ph type="subTitle" idx="5"/>
          </p:nvPr>
        </p:nvSpPr>
        <p:spPr>
          <a:xfrm>
            <a:off x="6290730" y="1698792"/>
            <a:ext cx="2470799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Smith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S</a:t>
            </a:r>
            <a:r>
              <a:rPr lang="en">
                <a:hlinkClick r:id="rId3"/>
              </a:rPr>
              <a:t>hannon.smith@scouting.org</a:t>
            </a:r>
            <a:endParaRPr lang="en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502.400.5370</a:t>
            </a:r>
            <a:endParaRPr/>
          </a:p>
        </p:txBody>
      </p:sp>
      <p:sp>
        <p:nvSpPr>
          <p:cNvPr id="595" name="Google Shape;595;p50"/>
          <p:cNvSpPr txBox="1">
            <a:spLocks noGrp="1"/>
          </p:cNvSpPr>
          <p:nvPr>
            <p:ph type="subTitle" idx="1"/>
          </p:nvPr>
        </p:nvSpPr>
        <p:spPr>
          <a:xfrm>
            <a:off x="1052857" y="1700856"/>
            <a:ext cx="22056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 Kennedy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4"/>
              </a:rPr>
              <a:t>eljefe883@gmail.com</a:t>
            </a: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502.439.4054</a:t>
            </a:r>
            <a:endParaRPr/>
          </a:p>
        </p:txBody>
      </p:sp>
      <p:sp>
        <p:nvSpPr>
          <p:cNvPr id="596" name="Google Shape;596;p50"/>
          <p:cNvSpPr txBox="1">
            <a:spLocks noGrp="1"/>
          </p:cNvSpPr>
          <p:nvPr>
            <p:ph type="subTitle" idx="2"/>
          </p:nvPr>
        </p:nvSpPr>
        <p:spPr>
          <a:xfrm>
            <a:off x="895092" y="1455580"/>
            <a:ext cx="2624680" cy="4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Council Discount Card Chair 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97" name="Google Shape;597;p50"/>
          <p:cNvSpPr txBox="1">
            <a:spLocks noGrp="1"/>
          </p:cNvSpPr>
          <p:nvPr>
            <p:ph type="subTitle" idx="3"/>
          </p:nvPr>
        </p:nvSpPr>
        <p:spPr>
          <a:xfrm>
            <a:off x="3462635" y="1698792"/>
            <a:ext cx="262468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Hallie Brockhoff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5"/>
              </a:rPr>
              <a:t>H</a:t>
            </a:r>
            <a:r>
              <a:rPr lang="en">
                <a:hlinkClick r:id="rId5"/>
              </a:rPr>
              <a:t>allie.brockhoff@scouting.org</a:t>
            </a:r>
            <a:endParaRPr lang="en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502.418.6743</a:t>
            </a:r>
            <a:endParaRPr/>
          </a:p>
        </p:txBody>
      </p:sp>
      <p:sp>
        <p:nvSpPr>
          <p:cNvPr id="598" name="Google Shape;598;p50"/>
          <p:cNvSpPr txBox="1">
            <a:spLocks noGrp="1"/>
          </p:cNvSpPr>
          <p:nvPr>
            <p:ph type="subTitle" idx="4"/>
          </p:nvPr>
        </p:nvSpPr>
        <p:spPr>
          <a:xfrm>
            <a:off x="3672175" y="1450819"/>
            <a:ext cx="2205600" cy="4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Discount Card Staff Advisor 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99" name="Google Shape;599;p50"/>
          <p:cNvSpPr txBox="1">
            <a:spLocks noGrp="1"/>
          </p:cNvSpPr>
          <p:nvPr>
            <p:ph type="subTitle" idx="6"/>
          </p:nvPr>
        </p:nvSpPr>
        <p:spPr>
          <a:xfrm>
            <a:off x="5877775" y="1450819"/>
            <a:ext cx="2883755" cy="4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Discount Card Office Support </a:t>
            </a:r>
            <a:endParaRPr sz="1800">
              <a:solidFill>
                <a:schemeClr val="accent1"/>
              </a:solidFill>
            </a:endParaRPr>
          </a:p>
        </p:txBody>
      </p:sp>
      <p:grpSp>
        <p:nvGrpSpPr>
          <p:cNvPr id="600" name="Google Shape;600;p50"/>
          <p:cNvGrpSpPr/>
          <p:nvPr/>
        </p:nvGrpSpPr>
        <p:grpSpPr>
          <a:xfrm>
            <a:off x="-450238" y="3194018"/>
            <a:ext cx="1806398" cy="1963773"/>
            <a:chOff x="1797725" y="4063975"/>
            <a:chExt cx="879925" cy="951625"/>
          </a:xfrm>
        </p:grpSpPr>
        <p:sp>
          <p:nvSpPr>
            <p:cNvPr id="601" name="Google Shape;601;p50"/>
            <p:cNvSpPr/>
            <p:nvPr/>
          </p:nvSpPr>
          <p:spPr>
            <a:xfrm>
              <a:off x="2442950" y="4408225"/>
              <a:ext cx="169450" cy="229325"/>
            </a:xfrm>
            <a:custGeom>
              <a:avLst/>
              <a:gdLst/>
              <a:ahLst/>
              <a:cxnLst/>
              <a:rect l="l" t="t" r="r" b="b"/>
              <a:pathLst>
                <a:path w="6778" h="9173" extrusionOk="0">
                  <a:moveTo>
                    <a:pt x="2920" y="1"/>
                  </a:moveTo>
                  <a:cubicBezTo>
                    <a:pt x="2658" y="1"/>
                    <a:pt x="2522" y="233"/>
                    <a:pt x="2413" y="466"/>
                  </a:cubicBezTo>
                  <a:cubicBezTo>
                    <a:pt x="1801" y="1795"/>
                    <a:pt x="1311" y="3229"/>
                    <a:pt x="805" y="4610"/>
                  </a:cubicBezTo>
                  <a:cubicBezTo>
                    <a:pt x="0" y="6847"/>
                    <a:pt x="2902" y="7704"/>
                    <a:pt x="4773" y="7896"/>
                  </a:cubicBezTo>
                  <a:cubicBezTo>
                    <a:pt x="5420" y="8211"/>
                    <a:pt x="5996" y="8613"/>
                    <a:pt x="6521" y="9137"/>
                  </a:cubicBezTo>
                  <a:cubicBezTo>
                    <a:pt x="6545" y="9161"/>
                    <a:pt x="6583" y="9173"/>
                    <a:pt x="6623" y="9173"/>
                  </a:cubicBezTo>
                  <a:cubicBezTo>
                    <a:pt x="6698" y="9173"/>
                    <a:pt x="6777" y="9130"/>
                    <a:pt x="6766" y="9050"/>
                  </a:cubicBezTo>
                  <a:cubicBezTo>
                    <a:pt x="6696" y="8088"/>
                    <a:pt x="6171" y="7249"/>
                    <a:pt x="5315" y="6812"/>
                  </a:cubicBezTo>
                  <a:cubicBezTo>
                    <a:pt x="4808" y="6532"/>
                    <a:pt x="4231" y="6498"/>
                    <a:pt x="3724" y="6235"/>
                  </a:cubicBezTo>
                  <a:cubicBezTo>
                    <a:pt x="3409" y="6078"/>
                    <a:pt x="3130" y="5921"/>
                    <a:pt x="2815" y="5868"/>
                  </a:cubicBezTo>
                  <a:cubicBezTo>
                    <a:pt x="2972" y="5361"/>
                    <a:pt x="3182" y="4872"/>
                    <a:pt x="3497" y="4435"/>
                  </a:cubicBezTo>
                  <a:cubicBezTo>
                    <a:pt x="3759" y="4033"/>
                    <a:pt x="4126" y="3666"/>
                    <a:pt x="4301" y="3211"/>
                  </a:cubicBezTo>
                  <a:cubicBezTo>
                    <a:pt x="4650" y="2337"/>
                    <a:pt x="4021" y="1410"/>
                    <a:pt x="3532" y="711"/>
                  </a:cubicBezTo>
                  <a:cubicBezTo>
                    <a:pt x="3427" y="414"/>
                    <a:pt x="3339" y="82"/>
                    <a:pt x="3025" y="12"/>
                  </a:cubicBezTo>
                  <a:cubicBezTo>
                    <a:pt x="2988" y="4"/>
                    <a:pt x="2953" y="1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2275575" y="4610200"/>
              <a:ext cx="172050" cy="401975"/>
            </a:xfrm>
            <a:custGeom>
              <a:avLst/>
              <a:gdLst/>
              <a:ahLst/>
              <a:cxnLst/>
              <a:rect l="l" t="t" r="r" b="b"/>
              <a:pathLst>
                <a:path w="6882" h="16079" extrusionOk="0">
                  <a:moveTo>
                    <a:pt x="4210" y="1"/>
                  </a:moveTo>
                  <a:cubicBezTo>
                    <a:pt x="3819" y="1"/>
                    <a:pt x="3364" y="745"/>
                    <a:pt x="3164" y="918"/>
                  </a:cubicBezTo>
                  <a:cubicBezTo>
                    <a:pt x="2780" y="1268"/>
                    <a:pt x="2360" y="1495"/>
                    <a:pt x="2010" y="1880"/>
                  </a:cubicBezTo>
                  <a:cubicBezTo>
                    <a:pt x="1678" y="2264"/>
                    <a:pt x="1416" y="2701"/>
                    <a:pt x="1171" y="3138"/>
                  </a:cubicBezTo>
                  <a:cubicBezTo>
                    <a:pt x="1147" y="3114"/>
                    <a:pt x="1111" y="3101"/>
                    <a:pt x="1078" y="3101"/>
                  </a:cubicBezTo>
                  <a:cubicBezTo>
                    <a:pt x="1040" y="3101"/>
                    <a:pt x="1006" y="3118"/>
                    <a:pt x="996" y="3156"/>
                  </a:cubicBezTo>
                  <a:cubicBezTo>
                    <a:pt x="769" y="4362"/>
                    <a:pt x="769" y="5463"/>
                    <a:pt x="927" y="6670"/>
                  </a:cubicBezTo>
                  <a:cubicBezTo>
                    <a:pt x="1031" y="7351"/>
                    <a:pt x="1049" y="8016"/>
                    <a:pt x="927" y="8715"/>
                  </a:cubicBezTo>
                  <a:cubicBezTo>
                    <a:pt x="874" y="9065"/>
                    <a:pt x="804" y="9414"/>
                    <a:pt x="734" y="9781"/>
                  </a:cubicBezTo>
                  <a:cubicBezTo>
                    <a:pt x="629" y="9974"/>
                    <a:pt x="507" y="10166"/>
                    <a:pt x="402" y="10376"/>
                  </a:cubicBezTo>
                  <a:cubicBezTo>
                    <a:pt x="245" y="10708"/>
                    <a:pt x="0" y="11092"/>
                    <a:pt x="35" y="11494"/>
                  </a:cubicBezTo>
                  <a:cubicBezTo>
                    <a:pt x="70" y="11757"/>
                    <a:pt x="262" y="11966"/>
                    <a:pt x="420" y="12176"/>
                  </a:cubicBezTo>
                  <a:cubicBezTo>
                    <a:pt x="734" y="12561"/>
                    <a:pt x="1014" y="12963"/>
                    <a:pt x="1224" y="13400"/>
                  </a:cubicBezTo>
                  <a:cubicBezTo>
                    <a:pt x="1538" y="14082"/>
                    <a:pt x="1556" y="15008"/>
                    <a:pt x="2080" y="15585"/>
                  </a:cubicBezTo>
                  <a:cubicBezTo>
                    <a:pt x="2363" y="15900"/>
                    <a:pt x="2754" y="16000"/>
                    <a:pt x="3156" y="16000"/>
                  </a:cubicBezTo>
                  <a:cubicBezTo>
                    <a:pt x="3425" y="16000"/>
                    <a:pt x="3699" y="15956"/>
                    <a:pt x="3951" y="15900"/>
                  </a:cubicBezTo>
                  <a:cubicBezTo>
                    <a:pt x="4388" y="16040"/>
                    <a:pt x="4860" y="16057"/>
                    <a:pt x="5279" y="16075"/>
                  </a:cubicBezTo>
                  <a:cubicBezTo>
                    <a:pt x="5336" y="16077"/>
                    <a:pt x="5394" y="16079"/>
                    <a:pt x="5453" y="16079"/>
                  </a:cubicBezTo>
                  <a:cubicBezTo>
                    <a:pt x="6121" y="16079"/>
                    <a:pt x="6881" y="15877"/>
                    <a:pt x="6608" y="15026"/>
                  </a:cubicBezTo>
                  <a:lnTo>
                    <a:pt x="6625" y="15026"/>
                  </a:lnTo>
                  <a:cubicBezTo>
                    <a:pt x="6328" y="14082"/>
                    <a:pt x="5140" y="14029"/>
                    <a:pt x="4405" y="13645"/>
                  </a:cubicBezTo>
                  <a:cubicBezTo>
                    <a:pt x="3549" y="13208"/>
                    <a:pt x="2954" y="12438"/>
                    <a:pt x="2657" y="11547"/>
                  </a:cubicBezTo>
                  <a:cubicBezTo>
                    <a:pt x="2902" y="10481"/>
                    <a:pt x="3426" y="9537"/>
                    <a:pt x="3933" y="8575"/>
                  </a:cubicBezTo>
                  <a:cubicBezTo>
                    <a:pt x="4510" y="7474"/>
                    <a:pt x="4982" y="6338"/>
                    <a:pt x="5419" y="5184"/>
                  </a:cubicBezTo>
                  <a:cubicBezTo>
                    <a:pt x="5769" y="4222"/>
                    <a:pt x="6276" y="3191"/>
                    <a:pt x="6118" y="2142"/>
                  </a:cubicBezTo>
                  <a:cubicBezTo>
                    <a:pt x="5996" y="1233"/>
                    <a:pt x="5297" y="674"/>
                    <a:pt x="4545" y="254"/>
                  </a:cubicBezTo>
                  <a:cubicBezTo>
                    <a:pt x="4446" y="72"/>
                    <a:pt x="4331" y="1"/>
                    <a:pt x="4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0"/>
            <p:cNvSpPr/>
            <p:nvPr/>
          </p:nvSpPr>
          <p:spPr>
            <a:xfrm>
              <a:off x="1797725" y="4064025"/>
              <a:ext cx="879925" cy="905375"/>
            </a:xfrm>
            <a:custGeom>
              <a:avLst/>
              <a:gdLst/>
              <a:ahLst/>
              <a:cxnLst/>
              <a:rect l="l" t="t" r="r" b="b"/>
              <a:pathLst>
                <a:path w="35197" h="36215" extrusionOk="0">
                  <a:moveTo>
                    <a:pt x="25376" y="1"/>
                  </a:moveTo>
                  <a:cubicBezTo>
                    <a:pt x="24159" y="1"/>
                    <a:pt x="22938" y="169"/>
                    <a:pt x="21754" y="512"/>
                  </a:cubicBezTo>
                  <a:cubicBezTo>
                    <a:pt x="21662" y="508"/>
                    <a:pt x="21569" y="506"/>
                    <a:pt x="21475" y="506"/>
                  </a:cubicBezTo>
                  <a:cubicBezTo>
                    <a:pt x="20626" y="506"/>
                    <a:pt x="19763" y="679"/>
                    <a:pt x="19778" y="1561"/>
                  </a:cubicBezTo>
                  <a:cubicBezTo>
                    <a:pt x="19796" y="1980"/>
                    <a:pt x="20128" y="2347"/>
                    <a:pt x="20547" y="2417"/>
                  </a:cubicBezTo>
                  <a:lnTo>
                    <a:pt x="20565" y="2417"/>
                  </a:lnTo>
                  <a:cubicBezTo>
                    <a:pt x="20582" y="2452"/>
                    <a:pt x="20617" y="2470"/>
                    <a:pt x="20652" y="2470"/>
                  </a:cubicBezTo>
                  <a:cubicBezTo>
                    <a:pt x="20757" y="2435"/>
                    <a:pt x="20845" y="2417"/>
                    <a:pt x="20950" y="2382"/>
                  </a:cubicBezTo>
                  <a:cubicBezTo>
                    <a:pt x="20967" y="2382"/>
                    <a:pt x="21002" y="2382"/>
                    <a:pt x="21019" y="2365"/>
                  </a:cubicBezTo>
                  <a:cubicBezTo>
                    <a:pt x="22077" y="2044"/>
                    <a:pt x="23236" y="1538"/>
                    <a:pt x="24349" y="1538"/>
                  </a:cubicBezTo>
                  <a:cubicBezTo>
                    <a:pt x="24690" y="1538"/>
                    <a:pt x="25027" y="1586"/>
                    <a:pt x="25355" y="1700"/>
                  </a:cubicBezTo>
                  <a:cubicBezTo>
                    <a:pt x="26072" y="1945"/>
                    <a:pt x="26474" y="2417"/>
                    <a:pt x="26683" y="3099"/>
                  </a:cubicBezTo>
                  <a:cubicBezTo>
                    <a:pt x="26037" y="4218"/>
                    <a:pt x="26107" y="5511"/>
                    <a:pt x="26176" y="6787"/>
                  </a:cubicBezTo>
                  <a:cubicBezTo>
                    <a:pt x="26229" y="7609"/>
                    <a:pt x="26264" y="8483"/>
                    <a:pt x="26054" y="9287"/>
                  </a:cubicBezTo>
                  <a:cubicBezTo>
                    <a:pt x="26037" y="9340"/>
                    <a:pt x="26019" y="9392"/>
                    <a:pt x="26002" y="9445"/>
                  </a:cubicBezTo>
                  <a:cubicBezTo>
                    <a:pt x="25460" y="9934"/>
                    <a:pt x="24708" y="10144"/>
                    <a:pt x="23956" y="10231"/>
                  </a:cubicBezTo>
                  <a:cubicBezTo>
                    <a:pt x="22873" y="10354"/>
                    <a:pt x="21789" y="10424"/>
                    <a:pt x="20705" y="10563"/>
                  </a:cubicBezTo>
                  <a:cubicBezTo>
                    <a:pt x="18957" y="10808"/>
                    <a:pt x="17069" y="11105"/>
                    <a:pt x="15565" y="12102"/>
                  </a:cubicBezTo>
                  <a:cubicBezTo>
                    <a:pt x="14009" y="13116"/>
                    <a:pt x="13345" y="14794"/>
                    <a:pt x="12628" y="16420"/>
                  </a:cubicBezTo>
                  <a:cubicBezTo>
                    <a:pt x="11702" y="18517"/>
                    <a:pt x="10793" y="20615"/>
                    <a:pt x="9884" y="22730"/>
                  </a:cubicBezTo>
                  <a:cubicBezTo>
                    <a:pt x="8905" y="24968"/>
                    <a:pt x="8083" y="27415"/>
                    <a:pt x="6597" y="29391"/>
                  </a:cubicBezTo>
                  <a:cubicBezTo>
                    <a:pt x="6597" y="29408"/>
                    <a:pt x="6597" y="29426"/>
                    <a:pt x="6580" y="29426"/>
                  </a:cubicBezTo>
                  <a:cubicBezTo>
                    <a:pt x="6213" y="29810"/>
                    <a:pt x="5828" y="30195"/>
                    <a:pt x="5444" y="30579"/>
                  </a:cubicBezTo>
                  <a:cubicBezTo>
                    <a:pt x="4535" y="31454"/>
                    <a:pt x="3958" y="32590"/>
                    <a:pt x="3101" y="33499"/>
                  </a:cubicBezTo>
                  <a:cubicBezTo>
                    <a:pt x="2699" y="33936"/>
                    <a:pt x="2227" y="34303"/>
                    <a:pt x="1738" y="34618"/>
                  </a:cubicBezTo>
                  <a:cubicBezTo>
                    <a:pt x="1370" y="34845"/>
                    <a:pt x="741" y="35020"/>
                    <a:pt x="496" y="35369"/>
                  </a:cubicBezTo>
                  <a:cubicBezTo>
                    <a:pt x="0" y="36067"/>
                    <a:pt x="935" y="36215"/>
                    <a:pt x="1457" y="36215"/>
                  </a:cubicBezTo>
                  <a:cubicBezTo>
                    <a:pt x="1524" y="36215"/>
                    <a:pt x="1583" y="36212"/>
                    <a:pt x="1633" y="36208"/>
                  </a:cubicBezTo>
                  <a:cubicBezTo>
                    <a:pt x="2682" y="36156"/>
                    <a:pt x="3661" y="35684"/>
                    <a:pt x="4517" y="35090"/>
                  </a:cubicBezTo>
                  <a:cubicBezTo>
                    <a:pt x="5531" y="34408"/>
                    <a:pt x="6405" y="33551"/>
                    <a:pt x="7402" y="32852"/>
                  </a:cubicBezTo>
                  <a:cubicBezTo>
                    <a:pt x="8415" y="32153"/>
                    <a:pt x="9517" y="31593"/>
                    <a:pt x="10496" y="30824"/>
                  </a:cubicBezTo>
                  <a:cubicBezTo>
                    <a:pt x="11545" y="29985"/>
                    <a:pt x="12541" y="29129"/>
                    <a:pt x="13817" y="28639"/>
                  </a:cubicBezTo>
                  <a:cubicBezTo>
                    <a:pt x="14586" y="28342"/>
                    <a:pt x="15408" y="28097"/>
                    <a:pt x="16125" y="27678"/>
                  </a:cubicBezTo>
                  <a:cubicBezTo>
                    <a:pt x="16789" y="27660"/>
                    <a:pt x="17453" y="27590"/>
                    <a:pt x="18100" y="27433"/>
                  </a:cubicBezTo>
                  <a:cubicBezTo>
                    <a:pt x="19569" y="27083"/>
                    <a:pt x="20950" y="26384"/>
                    <a:pt x="22103" y="25440"/>
                  </a:cubicBezTo>
                  <a:cubicBezTo>
                    <a:pt x="23397" y="24374"/>
                    <a:pt x="24184" y="23097"/>
                    <a:pt x="24953" y="21647"/>
                  </a:cubicBezTo>
                  <a:cubicBezTo>
                    <a:pt x="25460" y="20703"/>
                    <a:pt x="26281" y="20318"/>
                    <a:pt x="27138" y="19759"/>
                  </a:cubicBezTo>
                  <a:cubicBezTo>
                    <a:pt x="27767" y="19339"/>
                    <a:pt x="28274" y="18780"/>
                    <a:pt x="28676" y="18115"/>
                  </a:cubicBezTo>
                  <a:cubicBezTo>
                    <a:pt x="29620" y="16507"/>
                    <a:pt x="29708" y="14637"/>
                    <a:pt x="29673" y="12801"/>
                  </a:cubicBezTo>
                  <a:cubicBezTo>
                    <a:pt x="29848" y="12381"/>
                    <a:pt x="30057" y="11979"/>
                    <a:pt x="30215" y="11542"/>
                  </a:cubicBezTo>
                  <a:cubicBezTo>
                    <a:pt x="30477" y="10843"/>
                    <a:pt x="30459" y="10144"/>
                    <a:pt x="30337" y="9410"/>
                  </a:cubicBezTo>
                  <a:cubicBezTo>
                    <a:pt x="30197" y="8483"/>
                    <a:pt x="30110" y="7627"/>
                    <a:pt x="30564" y="6770"/>
                  </a:cubicBezTo>
                  <a:cubicBezTo>
                    <a:pt x="30949" y="6053"/>
                    <a:pt x="31613" y="5459"/>
                    <a:pt x="32400" y="5197"/>
                  </a:cubicBezTo>
                  <a:cubicBezTo>
                    <a:pt x="33082" y="4969"/>
                    <a:pt x="33903" y="5127"/>
                    <a:pt x="34515" y="4742"/>
                  </a:cubicBezTo>
                  <a:cubicBezTo>
                    <a:pt x="34900" y="4497"/>
                    <a:pt x="35197" y="4060"/>
                    <a:pt x="35057" y="3588"/>
                  </a:cubicBezTo>
                  <a:cubicBezTo>
                    <a:pt x="34882" y="3046"/>
                    <a:pt x="34183" y="2837"/>
                    <a:pt x="33711" y="2644"/>
                  </a:cubicBezTo>
                  <a:cubicBezTo>
                    <a:pt x="33414" y="2522"/>
                    <a:pt x="33117" y="2400"/>
                    <a:pt x="32819" y="2277"/>
                  </a:cubicBezTo>
                  <a:cubicBezTo>
                    <a:pt x="30621" y="784"/>
                    <a:pt x="28006" y="1"/>
                    <a:pt x="25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0"/>
            <p:cNvSpPr/>
            <p:nvPr/>
          </p:nvSpPr>
          <p:spPr>
            <a:xfrm>
              <a:off x="1826300" y="4171775"/>
              <a:ext cx="811600" cy="797750"/>
            </a:xfrm>
            <a:custGeom>
              <a:avLst/>
              <a:gdLst/>
              <a:ahLst/>
              <a:cxnLst/>
              <a:rect l="l" t="t" r="r" b="b"/>
              <a:pathLst>
                <a:path w="32464" h="31910" extrusionOk="0">
                  <a:moveTo>
                    <a:pt x="29811" y="1"/>
                  </a:moveTo>
                  <a:cubicBezTo>
                    <a:pt x="29570" y="1"/>
                    <a:pt x="29329" y="35"/>
                    <a:pt x="29089" y="117"/>
                  </a:cubicBezTo>
                  <a:cubicBezTo>
                    <a:pt x="27586" y="642"/>
                    <a:pt x="27621" y="2477"/>
                    <a:pt x="27621" y="3771"/>
                  </a:cubicBezTo>
                  <a:cubicBezTo>
                    <a:pt x="27638" y="4313"/>
                    <a:pt x="27603" y="4855"/>
                    <a:pt x="27446" y="5379"/>
                  </a:cubicBezTo>
                  <a:cubicBezTo>
                    <a:pt x="27306" y="5851"/>
                    <a:pt x="27096" y="6306"/>
                    <a:pt x="26939" y="6760"/>
                  </a:cubicBezTo>
                  <a:cubicBezTo>
                    <a:pt x="26677" y="7565"/>
                    <a:pt x="26624" y="8404"/>
                    <a:pt x="26537" y="9243"/>
                  </a:cubicBezTo>
                  <a:cubicBezTo>
                    <a:pt x="26432" y="10344"/>
                    <a:pt x="26117" y="11253"/>
                    <a:pt x="25331" y="12057"/>
                  </a:cubicBezTo>
                  <a:cubicBezTo>
                    <a:pt x="24684" y="12739"/>
                    <a:pt x="23897" y="13298"/>
                    <a:pt x="23180" y="13893"/>
                  </a:cubicBezTo>
                  <a:cubicBezTo>
                    <a:pt x="21572" y="15204"/>
                    <a:pt x="19964" y="16515"/>
                    <a:pt x="18373" y="17826"/>
                  </a:cubicBezTo>
                  <a:cubicBezTo>
                    <a:pt x="17604" y="18455"/>
                    <a:pt x="16835" y="19190"/>
                    <a:pt x="15943" y="19662"/>
                  </a:cubicBezTo>
                  <a:cubicBezTo>
                    <a:pt x="15174" y="20064"/>
                    <a:pt x="14300" y="20203"/>
                    <a:pt x="13531" y="20606"/>
                  </a:cubicBezTo>
                  <a:cubicBezTo>
                    <a:pt x="12832" y="20955"/>
                    <a:pt x="12272" y="21532"/>
                    <a:pt x="11730" y="22091"/>
                  </a:cubicBezTo>
                  <a:cubicBezTo>
                    <a:pt x="11101" y="22756"/>
                    <a:pt x="10419" y="23368"/>
                    <a:pt x="9720" y="23962"/>
                  </a:cubicBezTo>
                  <a:cubicBezTo>
                    <a:pt x="8339" y="25116"/>
                    <a:pt x="6853" y="26165"/>
                    <a:pt x="5454" y="27301"/>
                  </a:cubicBezTo>
                  <a:cubicBezTo>
                    <a:pt x="4650" y="27930"/>
                    <a:pt x="3881" y="28612"/>
                    <a:pt x="3164" y="29329"/>
                  </a:cubicBezTo>
                  <a:cubicBezTo>
                    <a:pt x="2430" y="30080"/>
                    <a:pt x="1731" y="30884"/>
                    <a:pt x="822" y="31444"/>
                  </a:cubicBezTo>
                  <a:cubicBezTo>
                    <a:pt x="560" y="31601"/>
                    <a:pt x="280" y="31741"/>
                    <a:pt x="0" y="31881"/>
                  </a:cubicBezTo>
                  <a:cubicBezTo>
                    <a:pt x="113" y="31901"/>
                    <a:pt x="219" y="31910"/>
                    <a:pt x="313" y="31910"/>
                  </a:cubicBezTo>
                  <a:cubicBezTo>
                    <a:pt x="379" y="31910"/>
                    <a:pt x="439" y="31906"/>
                    <a:pt x="490" y="31898"/>
                  </a:cubicBezTo>
                  <a:cubicBezTo>
                    <a:pt x="1539" y="31828"/>
                    <a:pt x="2518" y="31374"/>
                    <a:pt x="3374" y="30780"/>
                  </a:cubicBezTo>
                  <a:cubicBezTo>
                    <a:pt x="4388" y="30098"/>
                    <a:pt x="5262" y="29241"/>
                    <a:pt x="6259" y="28542"/>
                  </a:cubicBezTo>
                  <a:cubicBezTo>
                    <a:pt x="7272" y="27843"/>
                    <a:pt x="8374" y="27283"/>
                    <a:pt x="9353" y="26514"/>
                  </a:cubicBezTo>
                  <a:cubicBezTo>
                    <a:pt x="10402" y="25675"/>
                    <a:pt x="11398" y="24819"/>
                    <a:pt x="12674" y="24329"/>
                  </a:cubicBezTo>
                  <a:cubicBezTo>
                    <a:pt x="13443" y="24032"/>
                    <a:pt x="14265" y="23787"/>
                    <a:pt x="14982" y="23368"/>
                  </a:cubicBezTo>
                  <a:cubicBezTo>
                    <a:pt x="15646" y="23350"/>
                    <a:pt x="16310" y="23280"/>
                    <a:pt x="16957" y="23123"/>
                  </a:cubicBezTo>
                  <a:cubicBezTo>
                    <a:pt x="18426" y="22773"/>
                    <a:pt x="19807" y="22074"/>
                    <a:pt x="20960" y="21130"/>
                  </a:cubicBezTo>
                  <a:cubicBezTo>
                    <a:pt x="22254" y="20064"/>
                    <a:pt x="23041" y="18787"/>
                    <a:pt x="23810" y="17337"/>
                  </a:cubicBezTo>
                  <a:cubicBezTo>
                    <a:pt x="24317" y="16393"/>
                    <a:pt x="25138" y="16008"/>
                    <a:pt x="25995" y="15449"/>
                  </a:cubicBezTo>
                  <a:cubicBezTo>
                    <a:pt x="26624" y="15029"/>
                    <a:pt x="27131" y="14470"/>
                    <a:pt x="27533" y="13805"/>
                  </a:cubicBezTo>
                  <a:cubicBezTo>
                    <a:pt x="28477" y="12197"/>
                    <a:pt x="28565" y="10327"/>
                    <a:pt x="28530" y="8491"/>
                  </a:cubicBezTo>
                  <a:cubicBezTo>
                    <a:pt x="28705" y="8071"/>
                    <a:pt x="28914" y="7669"/>
                    <a:pt x="29072" y="7232"/>
                  </a:cubicBezTo>
                  <a:cubicBezTo>
                    <a:pt x="29334" y="6533"/>
                    <a:pt x="29316" y="5834"/>
                    <a:pt x="29194" y="5100"/>
                  </a:cubicBezTo>
                  <a:cubicBezTo>
                    <a:pt x="29054" y="4173"/>
                    <a:pt x="28967" y="3317"/>
                    <a:pt x="29421" y="2460"/>
                  </a:cubicBezTo>
                  <a:cubicBezTo>
                    <a:pt x="29806" y="1743"/>
                    <a:pt x="30470" y="1149"/>
                    <a:pt x="31257" y="887"/>
                  </a:cubicBezTo>
                  <a:cubicBezTo>
                    <a:pt x="31641" y="747"/>
                    <a:pt x="32061" y="747"/>
                    <a:pt x="32463" y="694"/>
                  </a:cubicBezTo>
                  <a:cubicBezTo>
                    <a:pt x="31584" y="461"/>
                    <a:pt x="30694" y="1"/>
                    <a:pt x="29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2341550" y="4409725"/>
              <a:ext cx="142950" cy="222475"/>
            </a:xfrm>
            <a:custGeom>
              <a:avLst/>
              <a:gdLst/>
              <a:ahLst/>
              <a:cxnLst/>
              <a:rect l="l" t="t" r="r" b="b"/>
              <a:pathLst>
                <a:path w="5718" h="8899" extrusionOk="0">
                  <a:moveTo>
                    <a:pt x="3592" y="1"/>
                  </a:moveTo>
                  <a:cubicBezTo>
                    <a:pt x="3506" y="1"/>
                    <a:pt x="3416" y="8"/>
                    <a:pt x="3322" y="22"/>
                  </a:cubicBezTo>
                  <a:cubicBezTo>
                    <a:pt x="2640" y="127"/>
                    <a:pt x="2116" y="686"/>
                    <a:pt x="1906" y="1333"/>
                  </a:cubicBezTo>
                  <a:cubicBezTo>
                    <a:pt x="1609" y="2312"/>
                    <a:pt x="2098" y="3256"/>
                    <a:pt x="1224" y="4043"/>
                  </a:cubicBezTo>
                  <a:cubicBezTo>
                    <a:pt x="770" y="4427"/>
                    <a:pt x="193" y="4777"/>
                    <a:pt x="106" y="5406"/>
                  </a:cubicBezTo>
                  <a:cubicBezTo>
                    <a:pt x="1" y="6088"/>
                    <a:pt x="490" y="6665"/>
                    <a:pt x="1032" y="6997"/>
                  </a:cubicBezTo>
                  <a:cubicBezTo>
                    <a:pt x="1819" y="7469"/>
                    <a:pt x="2815" y="7486"/>
                    <a:pt x="3497" y="8116"/>
                  </a:cubicBezTo>
                  <a:cubicBezTo>
                    <a:pt x="3794" y="8395"/>
                    <a:pt x="4004" y="8623"/>
                    <a:pt x="4389" y="8763"/>
                  </a:cubicBezTo>
                  <a:cubicBezTo>
                    <a:pt x="4526" y="8813"/>
                    <a:pt x="4771" y="8898"/>
                    <a:pt x="4976" y="8898"/>
                  </a:cubicBezTo>
                  <a:cubicBezTo>
                    <a:pt x="5058" y="8898"/>
                    <a:pt x="5133" y="8885"/>
                    <a:pt x="5193" y="8850"/>
                  </a:cubicBezTo>
                  <a:cubicBezTo>
                    <a:pt x="5717" y="8553"/>
                    <a:pt x="4948" y="7416"/>
                    <a:pt x="4738" y="7137"/>
                  </a:cubicBezTo>
                  <a:cubicBezTo>
                    <a:pt x="4179" y="6438"/>
                    <a:pt x="3410" y="6000"/>
                    <a:pt x="2623" y="5616"/>
                  </a:cubicBezTo>
                  <a:cubicBezTo>
                    <a:pt x="3287" y="5004"/>
                    <a:pt x="4214" y="4742"/>
                    <a:pt x="4791" y="4025"/>
                  </a:cubicBezTo>
                  <a:cubicBezTo>
                    <a:pt x="5280" y="3431"/>
                    <a:pt x="5245" y="2714"/>
                    <a:pt x="5053" y="2032"/>
                  </a:cubicBezTo>
                  <a:cubicBezTo>
                    <a:pt x="5150" y="1061"/>
                    <a:pt x="4663" y="1"/>
                    <a:pt x="3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2159300" y="4588125"/>
              <a:ext cx="139750" cy="427475"/>
            </a:xfrm>
            <a:custGeom>
              <a:avLst/>
              <a:gdLst/>
              <a:ahLst/>
              <a:cxnLst/>
              <a:rect l="l" t="t" r="r" b="b"/>
              <a:pathLst>
                <a:path w="5590" h="17099" extrusionOk="0">
                  <a:moveTo>
                    <a:pt x="2508" y="0"/>
                  </a:moveTo>
                  <a:cubicBezTo>
                    <a:pt x="2016" y="0"/>
                    <a:pt x="1675" y="462"/>
                    <a:pt x="1452" y="840"/>
                  </a:cubicBezTo>
                  <a:cubicBezTo>
                    <a:pt x="700" y="2099"/>
                    <a:pt x="788" y="3759"/>
                    <a:pt x="700" y="5175"/>
                  </a:cubicBezTo>
                  <a:cubicBezTo>
                    <a:pt x="700" y="5175"/>
                    <a:pt x="700" y="5175"/>
                    <a:pt x="700" y="5193"/>
                  </a:cubicBezTo>
                  <a:cubicBezTo>
                    <a:pt x="263" y="6172"/>
                    <a:pt x="333" y="7273"/>
                    <a:pt x="753" y="8287"/>
                  </a:cubicBezTo>
                  <a:cubicBezTo>
                    <a:pt x="858" y="8497"/>
                    <a:pt x="927" y="8724"/>
                    <a:pt x="997" y="8916"/>
                  </a:cubicBezTo>
                  <a:cubicBezTo>
                    <a:pt x="700" y="9650"/>
                    <a:pt x="421" y="10402"/>
                    <a:pt x="193" y="11154"/>
                  </a:cubicBezTo>
                  <a:cubicBezTo>
                    <a:pt x="1" y="11783"/>
                    <a:pt x="88" y="12255"/>
                    <a:pt x="455" y="12797"/>
                  </a:cubicBezTo>
                  <a:cubicBezTo>
                    <a:pt x="665" y="13094"/>
                    <a:pt x="893" y="13374"/>
                    <a:pt x="1032" y="13741"/>
                  </a:cubicBezTo>
                  <a:cubicBezTo>
                    <a:pt x="1190" y="14178"/>
                    <a:pt x="1137" y="14633"/>
                    <a:pt x="1067" y="15087"/>
                  </a:cubicBezTo>
                  <a:cubicBezTo>
                    <a:pt x="980" y="15559"/>
                    <a:pt x="665" y="16486"/>
                    <a:pt x="1085" y="16870"/>
                  </a:cubicBezTo>
                  <a:cubicBezTo>
                    <a:pt x="1119" y="16904"/>
                    <a:pt x="1153" y="16923"/>
                    <a:pt x="1191" y="16923"/>
                  </a:cubicBezTo>
                  <a:cubicBezTo>
                    <a:pt x="1212" y="16923"/>
                    <a:pt x="1235" y="16918"/>
                    <a:pt x="1260" y="16905"/>
                  </a:cubicBezTo>
                  <a:lnTo>
                    <a:pt x="1330" y="16870"/>
                  </a:lnTo>
                  <a:cubicBezTo>
                    <a:pt x="1382" y="16853"/>
                    <a:pt x="1399" y="16835"/>
                    <a:pt x="1399" y="16800"/>
                  </a:cubicBezTo>
                  <a:cubicBezTo>
                    <a:pt x="1487" y="16818"/>
                    <a:pt x="1557" y="16818"/>
                    <a:pt x="1627" y="16818"/>
                  </a:cubicBezTo>
                  <a:cubicBezTo>
                    <a:pt x="2309" y="16923"/>
                    <a:pt x="3008" y="16993"/>
                    <a:pt x="3707" y="17027"/>
                  </a:cubicBezTo>
                  <a:cubicBezTo>
                    <a:pt x="3904" y="17035"/>
                    <a:pt x="4286" y="17098"/>
                    <a:pt x="4653" y="17098"/>
                  </a:cubicBezTo>
                  <a:cubicBezTo>
                    <a:pt x="5135" y="17098"/>
                    <a:pt x="5590" y="16989"/>
                    <a:pt x="5560" y="16503"/>
                  </a:cubicBezTo>
                  <a:cubicBezTo>
                    <a:pt x="5490" y="15402"/>
                    <a:pt x="4459" y="15227"/>
                    <a:pt x="3777" y="14615"/>
                  </a:cubicBezTo>
                  <a:cubicBezTo>
                    <a:pt x="2815" y="13741"/>
                    <a:pt x="2781" y="12412"/>
                    <a:pt x="2781" y="11189"/>
                  </a:cubicBezTo>
                  <a:cubicBezTo>
                    <a:pt x="3287" y="10245"/>
                    <a:pt x="3550" y="9248"/>
                    <a:pt x="3777" y="8182"/>
                  </a:cubicBezTo>
                  <a:cubicBezTo>
                    <a:pt x="3917" y="7518"/>
                    <a:pt x="4144" y="6923"/>
                    <a:pt x="4459" y="6311"/>
                  </a:cubicBezTo>
                  <a:cubicBezTo>
                    <a:pt x="4721" y="5822"/>
                    <a:pt x="4983" y="5333"/>
                    <a:pt x="5088" y="4791"/>
                  </a:cubicBezTo>
                  <a:cubicBezTo>
                    <a:pt x="5455" y="3112"/>
                    <a:pt x="4546" y="1120"/>
                    <a:pt x="3060" y="245"/>
                  </a:cubicBezTo>
                  <a:cubicBezTo>
                    <a:pt x="2920" y="106"/>
                    <a:pt x="2763" y="1"/>
                    <a:pt x="2536" y="1"/>
                  </a:cubicBezTo>
                  <a:cubicBezTo>
                    <a:pt x="2527" y="0"/>
                    <a:pt x="2518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2421975" y="4064025"/>
              <a:ext cx="255675" cy="135525"/>
            </a:xfrm>
            <a:custGeom>
              <a:avLst/>
              <a:gdLst/>
              <a:ahLst/>
              <a:cxnLst/>
              <a:rect l="l" t="t" r="r" b="b"/>
              <a:pathLst>
                <a:path w="10227" h="5421" extrusionOk="0">
                  <a:moveTo>
                    <a:pt x="440" y="0"/>
                  </a:moveTo>
                  <a:cubicBezTo>
                    <a:pt x="328" y="0"/>
                    <a:pt x="217" y="2"/>
                    <a:pt x="105" y="5"/>
                  </a:cubicBezTo>
                  <a:cubicBezTo>
                    <a:pt x="35" y="232"/>
                    <a:pt x="0" y="494"/>
                    <a:pt x="35" y="791"/>
                  </a:cubicBezTo>
                  <a:cubicBezTo>
                    <a:pt x="70" y="1106"/>
                    <a:pt x="193" y="1421"/>
                    <a:pt x="350" y="1683"/>
                  </a:cubicBezTo>
                  <a:cubicBezTo>
                    <a:pt x="367" y="1700"/>
                    <a:pt x="367" y="1700"/>
                    <a:pt x="385" y="1700"/>
                  </a:cubicBezTo>
                  <a:cubicBezTo>
                    <a:pt x="1049" y="1928"/>
                    <a:pt x="1434" y="2347"/>
                    <a:pt x="1661" y="2959"/>
                  </a:cubicBezTo>
                  <a:cubicBezTo>
                    <a:pt x="1766" y="3064"/>
                    <a:pt x="1871" y="3186"/>
                    <a:pt x="1976" y="3309"/>
                  </a:cubicBezTo>
                  <a:cubicBezTo>
                    <a:pt x="2273" y="3728"/>
                    <a:pt x="2150" y="4235"/>
                    <a:pt x="2430" y="4655"/>
                  </a:cubicBezTo>
                  <a:cubicBezTo>
                    <a:pt x="2640" y="4969"/>
                    <a:pt x="2972" y="5179"/>
                    <a:pt x="3339" y="5302"/>
                  </a:cubicBezTo>
                  <a:cubicBezTo>
                    <a:pt x="3588" y="5387"/>
                    <a:pt x="3835" y="5421"/>
                    <a:pt x="4082" y="5421"/>
                  </a:cubicBezTo>
                  <a:cubicBezTo>
                    <a:pt x="4943" y="5421"/>
                    <a:pt x="5795" y="5010"/>
                    <a:pt x="6678" y="4969"/>
                  </a:cubicBezTo>
                  <a:cubicBezTo>
                    <a:pt x="6721" y="4968"/>
                    <a:pt x="6764" y="4967"/>
                    <a:pt x="6808" y="4967"/>
                  </a:cubicBezTo>
                  <a:cubicBezTo>
                    <a:pt x="7173" y="4967"/>
                    <a:pt x="7562" y="5027"/>
                    <a:pt x="7937" y="5074"/>
                  </a:cubicBezTo>
                  <a:cubicBezTo>
                    <a:pt x="8496" y="5004"/>
                    <a:pt x="9073" y="5022"/>
                    <a:pt x="9545" y="4742"/>
                  </a:cubicBezTo>
                  <a:cubicBezTo>
                    <a:pt x="9912" y="4497"/>
                    <a:pt x="10227" y="4043"/>
                    <a:pt x="10087" y="3588"/>
                  </a:cubicBezTo>
                  <a:cubicBezTo>
                    <a:pt x="9912" y="3029"/>
                    <a:pt x="9213" y="2837"/>
                    <a:pt x="8741" y="2644"/>
                  </a:cubicBezTo>
                  <a:cubicBezTo>
                    <a:pt x="8444" y="2522"/>
                    <a:pt x="8147" y="2400"/>
                    <a:pt x="7849" y="2277"/>
                  </a:cubicBezTo>
                  <a:cubicBezTo>
                    <a:pt x="5670" y="785"/>
                    <a:pt x="3056" y="0"/>
                    <a:pt x="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1997175" y="4063975"/>
              <a:ext cx="545000" cy="690525"/>
            </a:xfrm>
            <a:custGeom>
              <a:avLst/>
              <a:gdLst/>
              <a:ahLst/>
              <a:cxnLst/>
              <a:rect l="l" t="t" r="r" b="b"/>
              <a:pathLst>
                <a:path w="21800" h="27621" extrusionOk="0">
                  <a:moveTo>
                    <a:pt x="17394" y="1"/>
                  </a:moveTo>
                  <a:cubicBezTo>
                    <a:pt x="16180" y="1"/>
                    <a:pt x="14964" y="169"/>
                    <a:pt x="13793" y="514"/>
                  </a:cubicBezTo>
                  <a:cubicBezTo>
                    <a:pt x="13700" y="510"/>
                    <a:pt x="13605" y="508"/>
                    <a:pt x="13510" y="508"/>
                  </a:cubicBezTo>
                  <a:cubicBezTo>
                    <a:pt x="12648" y="508"/>
                    <a:pt x="11785" y="681"/>
                    <a:pt x="11800" y="1563"/>
                  </a:cubicBezTo>
                  <a:cubicBezTo>
                    <a:pt x="11818" y="1982"/>
                    <a:pt x="12150" y="2349"/>
                    <a:pt x="12569" y="2419"/>
                  </a:cubicBezTo>
                  <a:lnTo>
                    <a:pt x="12587" y="2419"/>
                  </a:lnTo>
                  <a:cubicBezTo>
                    <a:pt x="12604" y="2454"/>
                    <a:pt x="12639" y="2472"/>
                    <a:pt x="12692" y="2472"/>
                  </a:cubicBezTo>
                  <a:cubicBezTo>
                    <a:pt x="12779" y="2437"/>
                    <a:pt x="12867" y="2419"/>
                    <a:pt x="12972" y="2384"/>
                  </a:cubicBezTo>
                  <a:cubicBezTo>
                    <a:pt x="12989" y="2384"/>
                    <a:pt x="13024" y="2367"/>
                    <a:pt x="13041" y="2367"/>
                  </a:cubicBezTo>
                  <a:cubicBezTo>
                    <a:pt x="14099" y="2046"/>
                    <a:pt x="15258" y="1540"/>
                    <a:pt x="16371" y="1540"/>
                  </a:cubicBezTo>
                  <a:cubicBezTo>
                    <a:pt x="16712" y="1540"/>
                    <a:pt x="17049" y="1588"/>
                    <a:pt x="17377" y="1702"/>
                  </a:cubicBezTo>
                  <a:cubicBezTo>
                    <a:pt x="17552" y="1755"/>
                    <a:pt x="17692" y="1825"/>
                    <a:pt x="17831" y="1912"/>
                  </a:cubicBezTo>
                  <a:cubicBezTo>
                    <a:pt x="17919" y="1807"/>
                    <a:pt x="17954" y="1685"/>
                    <a:pt x="17954" y="1528"/>
                  </a:cubicBezTo>
                  <a:cubicBezTo>
                    <a:pt x="17954" y="1458"/>
                    <a:pt x="17884" y="1335"/>
                    <a:pt x="17884" y="1265"/>
                  </a:cubicBezTo>
                  <a:cubicBezTo>
                    <a:pt x="17884" y="1213"/>
                    <a:pt x="18111" y="741"/>
                    <a:pt x="18164" y="723"/>
                  </a:cubicBezTo>
                  <a:cubicBezTo>
                    <a:pt x="18189" y="709"/>
                    <a:pt x="18224" y="703"/>
                    <a:pt x="18265" y="703"/>
                  </a:cubicBezTo>
                  <a:cubicBezTo>
                    <a:pt x="18531" y="703"/>
                    <a:pt x="19066" y="960"/>
                    <a:pt x="19247" y="1021"/>
                  </a:cubicBezTo>
                  <a:cubicBezTo>
                    <a:pt x="19546" y="1116"/>
                    <a:pt x="20454" y="1472"/>
                    <a:pt x="21095" y="1472"/>
                  </a:cubicBezTo>
                  <a:cubicBezTo>
                    <a:pt x="21394" y="1472"/>
                    <a:pt x="21635" y="1395"/>
                    <a:pt x="21730" y="1178"/>
                  </a:cubicBezTo>
                  <a:cubicBezTo>
                    <a:pt x="21800" y="1021"/>
                    <a:pt x="21747" y="846"/>
                    <a:pt x="21607" y="689"/>
                  </a:cubicBezTo>
                  <a:cubicBezTo>
                    <a:pt x="20255" y="234"/>
                    <a:pt x="18825" y="1"/>
                    <a:pt x="17394" y="1"/>
                  </a:cubicBezTo>
                  <a:close/>
                  <a:moveTo>
                    <a:pt x="16992" y="10023"/>
                  </a:moveTo>
                  <a:lnTo>
                    <a:pt x="16992" y="10023"/>
                  </a:lnTo>
                  <a:cubicBezTo>
                    <a:pt x="16678" y="10128"/>
                    <a:pt x="16328" y="10198"/>
                    <a:pt x="15978" y="10233"/>
                  </a:cubicBezTo>
                  <a:cubicBezTo>
                    <a:pt x="15611" y="10268"/>
                    <a:pt x="15227" y="10321"/>
                    <a:pt x="14860" y="10356"/>
                  </a:cubicBezTo>
                  <a:cubicBezTo>
                    <a:pt x="14842" y="10793"/>
                    <a:pt x="15052" y="11282"/>
                    <a:pt x="15174" y="11702"/>
                  </a:cubicBezTo>
                  <a:cubicBezTo>
                    <a:pt x="15297" y="12121"/>
                    <a:pt x="15367" y="12593"/>
                    <a:pt x="15559" y="12978"/>
                  </a:cubicBezTo>
                  <a:cubicBezTo>
                    <a:pt x="15646" y="13153"/>
                    <a:pt x="15716" y="13240"/>
                    <a:pt x="15908" y="13240"/>
                  </a:cubicBezTo>
                  <a:cubicBezTo>
                    <a:pt x="15916" y="13242"/>
                    <a:pt x="15923" y="13242"/>
                    <a:pt x="15930" y="13242"/>
                  </a:cubicBezTo>
                  <a:cubicBezTo>
                    <a:pt x="16005" y="13242"/>
                    <a:pt x="16048" y="13163"/>
                    <a:pt x="16048" y="13083"/>
                  </a:cubicBezTo>
                  <a:cubicBezTo>
                    <a:pt x="15961" y="12244"/>
                    <a:pt x="16118" y="11422"/>
                    <a:pt x="16520" y="10670"/>
                  </a:cubicBezTo>
                  <a:cubicBezTo>
                    <a:pt x="16625" y="10461"/>
                    <a:pt x="16835" y="10251"/>
                    <a:pt x="16992" y="10023"/>
                  </a:cubicBezTo>
                  <a:close/>
                  <a:moveTo>
                    <a:pt x="13181" y="10513"/>
                  </a:moveTo>
                  <a:lnTo>
                    <a:pt x="13181" y="10513"/>
                  </a:lnTo>
                  <a:cubicBezTo>
                    <a:pt x="13024" y="10530"/>
                    <a:pt x="12884" y="10548"/>
                    <a:pt x="12727" y="10565"/>
                  </a:cubicBezTo>
                  <a:cubicBezTo>
                    <a:pt x="11905" y="10688"/>
                    <a:pt x="11066" y="10810"/>
                    <a:pt x="10244" y="11002"/>
                  </a:cubicBezTo>
                  <a:cubicBezTo>
                    <a:pt x="10279" y="11160"/>
                    <a:pt x="10349" y="11317"/>
                    <a:pt x="10402" y="11492"/>
                  </a:cubicBezTo>
                  <a:cubicBezTo>
                    <a:pt x="10664" y="12401"/>
                    <a:pt x="10891" y="13327"/>
                    <a:pt x="11188" y="14236"/>
                  </a:cubicBezTo>
                  <a:cubicBezTo>
                    <a:pt x="11311" y="14604"/>
                    <a:pt x="11538" y="15180"/>
                    <a:pt x="11993" y="15233"/>
                  </a:cubicBezTo>
                  <a:cubicBezTo>
                    <a:pt x="12017" y="15236"/>
                    <a:pt x="12040" y="15237"/>
                    <a:pt x="12061" y="15237"/>
                  </a:cubicBezTo>
                  <a:cubicBezTo>
                    <a:pt x="12427" y="15237"/>
                    <a:pt x="12407" y="14832"/>
                    <a:pt x="12325" y="14551"/>
                  </a:cubicBezTo>
                  <a:cubicBezTo>
                    <a:pt x="12115" y="13799"/>
                    <a:pt x="11993" y="13100"/>
                    <a:pt x="12185" y="12331"/>
                  </a:cubicBezTo>
                  <a:cubicBezTo>
                    <a:pt x="12342" y="11632"/>
                    <a:pt x="12692" y="11020"/>
                    <a:pt x="13181" y="10513"/>
                  </a:cubicBezTo>
                  <a:close/>
                  <a:moveTo>
                    <a:pt x="8514" y="11579"/>
                  </a:moveTo>
                  <a:lnTo>
                    <a:pt x="8514" y="11579"/>
                  </a:lnTo>
                  <a:cubicBezTo>
                    <a:pt x="8199" y="11737"/>
                    <a:pt x="7884" y="11894"/>
                    <a:pt x="7587" y="12104"/>
                  </a:cubicBezTo>
                  <a:cubicBezTo>
                    <a:pt x="6836" y="12576"/>
                    <a:pt x="6311" y="13223"/>
                    <a:pt x="5857" y="13922"/>
                  </a:cubicBezTo>
                  <a:cubicBezTo>
                    <a:pt x="6049" y="14551"/>
                    <a:pt x="6294" y="15146"/>
                    <a:pt x="6608" y="15722"/>
                  </a:cubicBezTo>
                  <a:cubicBezTo>
                    <a:pt x="6975" y="16369"/>
                    <a:pt x="7465" y="17016"/>
                    <a:pt x="8164" y="17331"/>
                  </a:cubicBezTo>
                  <a:cubicBezTo>
                    <a:pt x="8318" y="17403"/>
                    <a:pt x="8562" y="17499"/>
                    <a:pt x="8761" y="17499"/>
                  </a:cubicBezTo>
                  <a:cubicBezTo>
                    <a:pt x="8945" y="17499"/>
                    <a:pt x="9091" y="17417"/>
                    <a:pt x="9091" y="17156"/>
                  </a:cubicBezTo>
                  <a:cubicBezTo>
                    <a:pt x="9108" y="16771"/>
                    <a:pt x="8794" y="16282"/>
                    <a:pt x="8671" y="15932"/>
                  </a:cubicBezTo>
                  <a:cubicBezTo>
                    <a:pt x="8496" y="15408"/>
                    <a:pt x="8356" y="14866"/>
                    <a:pt x="8287" y="14306"/>
                  </a:cubicBezTo>
                  <a:cubicBezTo>
                    <a:pt x="8164" y="13380"/>
                    <a:pt x="8234" y="12453"/>
                    <a:pt x="8514" y="11579"/>
                  </a:cubicBezTo>
                  <a:close/>
                  <a:moveTo>
                    <a:pt x="4650" y="16422"/>
                  </a:moveTo>
                  <a:cubicBezTo>
                    <a:pt x="4301" y="17226"/>
                    <a:pt x="3951" y="18012"/>
                    <a:pt x="3602" y="18817"/>
                  </a:cubicBezTo>
                  <a:cubicBezTo>
                    <a:pt x="3986" y="19341"/>
                    <a:pt x="4476" y="19813"/>
                    <a:pt x="4965" y="20233"/>
                  </a:cubicBezTo>
                  <a:cubicBezTo>
                    <a:pt x="5266" y="20502"/>
                    <a:pt x="5795" y="21128"/>
                    <a:pt x="6282" y="21128"/>
                  </a:cubicBezTo>
                  <a:cubicBezTo>
                    <a:pt x="6333" y="21128"/>
                    <a:pt x="6384" y="21122"/>
                    <a:pt x="6434" y="21107"/>
                  </a:cubicBezTo>
                  <a:cubicBezTo>
                    <a:pt x="6993" y="20932"/>
                    <a:pt x="6696" y="20110"/>
                    <a:pt x="6503" y="19778"/>
                  </a:cubicBezTo>
                  <a:cubicBezTo>
                    <a:pt x="6049" y="18974"/>
                    <a:pt x="5420" y="18310"/>
                    <a:pt x="5035" y="17471"/>
                  </a:cubicBezTo>
                  <a:cubicBezTo>
                    <a:pt x="4878" y="17121"/>
                    <a:pt x="4755" y="16771"/>
                    <a:pt x="4650" y="16422"/>
                  </a:cubicBezTo>
                  <a:close/>
                  <a:moveTo>
                    <a:pt x="2290" y="21841"/>
                  </a:moveTo>
                  <a:lnTo>
                    <a:pt x="1906" y="22732"/>
                  </a:lnTo>
                  <a:cubicBezTo>
                    <a:pt x="1801" y="22977"/>
                    <a:pt x="1696" y="23222"/>
                    <a:pt x="1591" y="23484"/>
                  </a:cubicBezTo>
                  <a:cubicBezTo>
                    <a:pt x="1679" y="23554"/>
                    <a:pt x="1766" y="23624"/>
                    <a:pt x="1853" y="23694"/>
                  </a:cubicBezTo>
                  <a:cubicBezTo>
                    <a:pt x="2272" y="24012"/>
                    <a:pt x="2948" y="24764"/>
                    <a:pt x="3527" y="24764"/>
                  </a:cubicBezTo>
                  <a:cubicBezTo>
                    <a:pt x="3552" y="24764"/>
                    <a:pt x="3577" y="24763"/>
                    <a:pt x="3602" y="24760"/>
                  </a:cubicBezTo>
                  <a:cubicBezTo>
                    <a:pt x="3951" y="24725"/>
                    <a:pt x="4109" y="24393"/>
                    <a:pt x="4056" y="24078"/>
                  </a:cubicBezTo>
                  <a:cubicBezTo>
                    <a:pt x="3951" y="23554"/>
                    <a:pt x="3287" y="23152"/>
                    <a:pt x="2955" y="22767"/>
                  </a:cubicBezTo>
                  <a:cubicBezTo>
                    <a:pt x="2710" y="22488"/>
                    <a:pt x="2483" y="22155"/>
                    <a:pt x="2290" y="21841"/>
                  </a:cubicBezTo>
                  <a:close/>
                  <a:moveTo>
                    <a:pt x="612" y="25809"/>
                  </a:moveTo>
                  <a:cubicBezTo>
                    <a:pt x="420" y="26264"/>
                    <a:pt x="210" y="26701"/>
                    <a:pt x="0" y="27138"/>
                  </a:cubicBezTo>
                  <a:cubicBezTo>
                    <a:pt x="429" y="27437"/>
                    <a:pt x="915" y="27621"/>
                    <a:pt x="1451" y="27621"/>
                  </a:cubicBezTo>
                  <a:cubicBezTo>
                    <a:pt x="1571" y="27621"/>
                    <a:pt x="1693" y="27611"/>
                    <a:pt x="1818" y="27592"/>
                  </a:cubicBezTo>
                  <a:cubicBezTo>
                    <a:pt x="1888" y="27575"/>
                    <a:pt x="1958" y="27452"/>
                    <a:pt x="1906" y="27382"/>
                  </a:cubicBezTo>
                  <a:cubicBezTo>
                    <a:pt x="1521" y="26823"/>
                    <a:pt x="1032" y="26351"/>
                    <a:pt x="612" y="25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2535350" y="4104200"/>
              <a:ext cx="69525" cy="35150"/>
            </a:xfrm>
            <a:custGeom>
              <a:avLst/>
              <a:gdLst/>
              <a:ahLst/>
              <a:cxnLst/>
              <a:rect l="l" t="t" r="r" b="b"/>
              <a:pathLst>
                <a:path w="2781" h="1406" extrusionOk="0">
                  <a:moveTo>
                    <a:pt x="140" y="0"/>
                  </a:moveTo>
                  <a:cubicBezTo>
                    <a:pt x="63" y="0"/>
                    <a:pt x="0" y="118"/>
                    <a:pt x="63" y="181"/>
                  </a:cubicBezTo>
                  <a:cubicBezTo>
                    <a:pt x="63" y="181"/>
                    <a:pt x="80" y="181"/>
                    <a:pt x="80" y="198"/>
                  </a:cubicBezTo>
                  <a:cubicBezTo>
                    <a:pt x="815" y="810"/>
                    <a:pt x="1881" y="758"/>
                    <a:pt x="2598" y="1387"/>
                  </a:cubicBezTo>
                  <a:cubicBezTo>
                    <a:pt x="2617" y="1400"/>
                    <a:pt x="2637" y="1406"/>
                    <a:pt x="2654" y="1406"/>
                  </a:cubicBezTo>
                  <a:cubicBezTo>
                    <a:pt x="2731" y="1406"/>
                    <a:pt x="2780" y="1301"/>
                    <a:pt x="2738" y="1230"/>
                  </a:cubicBezTo>
                  <a:cubicBezTo>
                    <a:pt x="2266" y="618"/>
                    <a:pt x="1339" y="303"/>
                    <a:pt x="552" y="181"/>
                  </a:cubicBezTo>
                  <a:cubicBezTo>
                    <a:pt x="430" y="128"/>
                    <a:pt x="290" y="58"/>
                    <a:pt x="168" y="6"/>
                  </a:cubicBezTo>
                  <a:cubicBezTo>
                    <a:pt x="158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0"/>
            <p:cNvSpPr/>
            <p:nvPr/>
          </p:nvSpPr>
          <p:spPr>
            <a:xfrm>
              <a:off x="2615675" y="4160750"/>
              <a:ext cx="57225" cy="9925"/>
            </a:xfrm>
            <a:custGeom>
              <a:avLst/>
              <a:gdLst/>
              <a:ahLst/>
              <a:cxnLst/>
              <a:rect l="l" t="t" r="r" b="b"/>
              <a:pathLst>
                <a:path w="2289" h="397" extrusionOk="0">
                  <a:moveTo>
                    <a:pt x="1692" y="1"/>
                  </a:moveTo>
                  <a:cubicBezTo>
                    <a:pt x="1609" y="1"/>
                    <a:pt x="1522" y="12"/>
                    <a:pt x="1430" y="34"/>
                  </a:cubicBezTo>
                  <a:cubicBezTo>
                    <a:pt x="1123" y="102"/>
                    <a:pt x="852" y="156"/>
                    <a:pt x="566" y="156"/>
                  </a:cubicBezTo>
                  <a:cubicBezTo>
                    <a:pt x="412" y="156"/>
                    <a:pt x="255" y="141"/>
                    <a:pt x="84" y="104"/>
                  </a:cubicBezTo>
                  <a:cubicBezTo>
                    <a:pt x="80" y="103"/>
                    <a:pt x="76" y="102"/>
                    <a:pt x="72" y="102"/>
                  </a:cubicBezTo>
                  <a:cubicBezTo>
                    <a:pt x="12" y="102"/>
                    <a:pt x="1" y="228"/>
                    <a:pt x="66" y="261"/>
                  </a:cubicBezTo>
                  <a:cubicBezTo>
                    <a:pt x="265" y="354"/>
                    <a:pt x="474" y="397"/>
                    <a:pt x="685" y="397"/>
                  </a:cubicBezTo>
                  <a:cubicBezTo>
                    <a:pt x="752" y="397"/>
                    <a:pt x="820" y="392"/>
                    <a:pt x="888" y="384"/>
                  </a:cubicBezTo>
                  <a:cubicBezTo>
                    <a:pt x="1161" y="350"/>
                    <a:pt x="1434" y="219"/>
                    <a:pt x="1698" y="219"/>
                  </a:cubicBezTo>
                  <a:cubicBezTo>
                    <a:pt x="1839" y="219"/>
                    <a:pt x="1978" y="256"/>
                    <a:pt x="2112" y="366"/>
                  </a:cubicBezTo>
                  <a:cubicBezTo>
                    <a:pt x="2127" y="382"/>
                    <a:pt x="2144" y="389"/>
                    <a:pt x="2159" y="389"/>
                  </a:cubicBezTo>
                  <a:cubicBezTo>
                    <a:pt x="2231" y="389"/>
                    <a:pt x="2288" y="249"/>
                    <a:pt x="2217" y="191"/>
                  </a:cubicBezTo>
                  <a:cubicBezTo>
                    <a:pt x="2048" y="59"/>
                    <a:pt x="1879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0"/>
            <p:cNvSpPr/>
            <p:nvPr/>
          </p:nvSpPr>
          <p:spPr>
            <a:xfrm>
              <a:off x="2547400" y="4109150"/>
              <a:ext cx="7450" cy="7950"/>
            </a:xfrm>
            <a:custGeom>
              <a:avLst/>
              <a:gdLst/>
              <a:ahLst/>
              <a:cxnLst/>
              <a:rect l="l" t="t" r="r" b="b"/>
              <a:pathLst>
                <a:path w="298" h="318" extrusionOk="0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45"/>
                    <a:pt x="53" y="315"/>
                    <a:pt x="140" y="315"/>
                  </a:cubicBezTo>
                  <a:cubicBezTo>
                    <a:pt x="149" y="317"/>
                    <a:pt x="158" y="318"/>
                    <a:pt x="167" y="318"/>
                  </a:cubicBezTo>
                  <a:cubicBezTo>
                    <a:pt x="241" y="318"/>
                    <a:pt x="298" y="252"/>
                    <a:pt x="298" y="158"/>
                  </a:cubicBezTo>
                  <a:cubicBezTo>
                    <a:pt x="298" y="70"/>
                    <a:pt x="24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50"/>
          <p:cNvSpPr/>
          <p:nvPr/>
        </p:nvSpPr>
        <p:spPr>
          <a:xfrm rot="467288" flipH="1">
            <a:off x="-88213" y="1102684"/>
            <a:ext cx="1305775" cy="761839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50"/>
          <p:cNvGrpSpPr/>
          <p:nvPr/>
        </p:nvGrpSpPr>
        <p:grpSpPr>
          <a:xfrm flipH="1">
            <a:off x="1117001" y="3755926"/>
            <a:ext cx="1282931" cy="1394797"/>
            <a:chOff x="1797725" y="4063975"/>
            <a:chExt cx="879925" cy="951625"/>
          </a:xfrm>
        </p:grpSpPr>
        <p:sp>
          <p:nvSpPr>
            <p:cNvPr id="614" name="Google Shape;614;p50"/>
            <p:cNvSpPr/>
            <p:nvPr/>
          </p:nvSpPr>
          <p:spPr>
            <a:xfrm>
              <a:off x="2442950" y="4408225"/>
              <a:ext cx="169450" cy="229325"/>
            </a:xfrm>
            <a:custGeom>
              <a:avLst/>
              <a:gdLst/>
              <a:ahLst/>
              <a:cxnLst/>
              <a:rect l="l" t="t" r="r" b="b"/>
              <a:pathLst>
                <a:path w="6778" h="9173" extrusionOk="0">
                  <a:moveTo>
                    <a:pt x="2920" y="1"/>
                  </a:moveTo>
                  <a:cubicBezTo>
                    <a:pt x="2658" y="1"/>
                    <a:pt x="2522" y="233"/>
                    <a:pt x="2413" y="466"/>
                  </a:cubicBezTo>
                  <a:cubicBezTo>
                    <a:pt x="1801" y="1795"/>
                    <a:pt x="1311" y="3229"/>
                    <a:pt x="805" y="4610"/>
                  </a:cubicBezTo>
                  <a:cubicBezTo>
                    <a:pt x="0" y="6847"/>
                    <a:pt x="2902" y="7704"/>
                    <a:pt x="4773" y="7896"/>
                  </a:cubicBezTo>
                  <a:cubicBezTo>
                    <a:pt x="5420" y="8211"/>
                    <a:pt x="5996" y="8613"/>
                    <a:pt x="6521" y="9137"/>
                  </a:cubicBezTo>
                  <a:cubicBezTo>
                    <a:pt x="6545" y="9161"/>
                    <a:pt x="6583" y="9173"/>
                    <a:pt x="6623" y="9173"/>
                  </a:cubicBezTo>
                  <a:cubicBezTo>
                    <a:pt x="6698" y="9173"/>
                    <a:pt x="6777" y="9130"/>
                    <a:pt x="6766" y="9050"/>
                  </a:cubicBezTo>
                  <a:cubicBezTo>
                    <a:pt x="6696" y="8088"/>
                    <a:pt x="6171" y="7249"/>
                    <a:pt x="5315" y="6812"/>
                  </a:cubicBezTo>
                  <a:cubicBezTo>
                    <a:pt x="4808" y="6532"/>
                    <a:pt x="4231" y="6498"/>
                    <a:pt x="3724" y="6235"/>
                  </a:cubicBezTo>
                  <a:cubicBezTo>
                    <a:pt x="3409" y="6078"/>
                    <a:pt x="3130" y="5921"/>
                    <a:pt x="2815" y="5868"/>
                  </a:cubicBezTo>
                  <a:cubicBezTo>
                    <a:pt x="2972" y="5361"/>
                    <a:pt x="3182" y="4872"/>
                    <a:pt x="3497" y="4435"/>
                  </a:cubicBezTo>
                  <a:cubicBezTo>
                    <a:pt x="3759" y="4033"/>
                    <a:pt x="4126" y="3666"/>
                    <a:pt x="4301" y="3211"/>
                  </a:cubicBezTo>
                  <a:cubicBezTo>
                    <a:pt x="4650" y="2337"/>
                    <a:pt x="4021" y="1410"/>
                    <a:pt x="3532" y="711"/>
                  </a:cubicBezTo>
                  <a:cubicBezTo>
                    <a:pt x="3427" y="414"/>
                    <a:pt x="3339" y="82"/>
                    <a:pt x="3025" y="12"/>
                  </a:cubicBezTo>
                  <a:cubicBezTo>
                    <a:pt x="2988" y="4"/>
                    <a:pt x="2953" y="1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2275575" y="4610200"/>
              <a:ext cx="172050" cy="401975"/>
            </a:xfrm>
            <a:custGeom>
              <a:avLst/>
              <a:gdLst/>
              <a:ahLst/>
              <a:cxnLst/>
              <a:rect l="l" t="t" r="r" b="b"/>
              <a:pathLst>
                <a:path w="6882" h="16079" extrusionOk="0">
                  <a:moveTo>
                    <a:pt x="4210" y="1"/>
                  </a:moveTo>
                  <a:cubicBezTo>
                    <a:pt x="3819" y="1"/>
                    <a:pt x="3364" y="745"/>
                    <a:pt x="3164" y="918"/>
                  </a:cubicBezTo>
                  <a:cubicBezTo>
                    <a:pt x="2780" y="1268"/>
                    <a:pt x="2360" y="1495"/>
                    <a:pt x="2010" y="1880"/>
                  </a:cubicBezTo>
                  <a:cubicBezTo>
                    <a:pt x="1678" y="2264"/>
                    <a:pt x="1416" y="2701"/>
                    <a:pt x="1171" y="3138"/>
                  </a:cubicBezTo>
                  <a:cubicBezTo>
                    <a:pt x="1147" y="3114"/>
                    <a:pt x="1111" y="3101"/>
                    <a:pt x="1078" y="3101"/>
                  </a:cubicBezTo>
                  <a:cubicBezTo>
                    <a:pt x="1040" y="3101"/>
                    <a:pt x="1006" y="3118"/>
                    <a:pt x="996" y="3156"/>
                  </a:cubicBezTo>
                  <a:cubicBezTo>
                    <a:pt x="769" y="4362"/>
                    <a:pt x="769" y="5463"/>
                    <a:pt x="927" y="6670"/>
                  </a:cubicBezTo>
                  <a:cubicBezTo>
                    <a:pt x="1031" y="7351"/>
                    <a:pt x="1049" y="8016"/>
                    <a:pt x="927" y="8715"/>
                  </a:cubicBezTo>
                  <a:cubicBezTo>
                    <a:pt x="874" y="9065"/>
                    <a:pt x="804" y="9414"/>
                    <a:pt x="734" y="9781"/>
                  </a:cubicBezTo>
                  <a:cubicBezTo>
                    <a:pt x="629" y="9974"/>
                    <a:pt x="507" y="10166"/>
                    <a:pt x="402" y="10376"/>
                  </a:cubicBezTo>
                  <a:cubicBezTo>
                    <a:pt x="245" y="10708"/>
                    <a:pt x="0" y="11092"/>
                    <a:pt x="35" y="11494"/>
                  </a:cubicBezTo>
                  <a:cubicBezTo>
                    <a:pt x="70" y="11757"/>
                    <a:pt x="262" y="11966"/>
                    <a:pt x="420" y="12176"/>
                  </a:cubicBezTo>
                  <a:cubicBezTo>
                    <a:pt x="734" y="12561"/>
                    <a:pt x="1014" y="12963"/>
                    <a:pt x="1224" y="13400"/>
                  </a:cubicBezTo>
                  <a:cubicBezTo>
                    <a:pt x="1538" y="14082"/>
                    <a:pt x="1556" y="15008"/>
                    <a:pt x="2080" y="15585"/>
                  </a:cubicBezTo>
                  <a:cubicBezTo>
                    <a:pt x="2363" y="15900"/>
                    <a:pt x="2754" y="16000"/>
                    <a:pt x="3156" y="16000"/>
                  </a:cubicBezTo>
                  <a:cubicBezTo>
                    <a:pt x="3425" y="16000"/>
                    <a:pt x="3699" y="15956"/>
                    <a:pt x="3951" y="15900"/>
                  </a:cubicBezTo>
                  <a:cubicBezTo>
                    <a:pt x="4388" y="16040"/>
                    <a:pt x="4860" y="16057"/>
                    <a:pt x="5279" y="16075"/>
                  </a:cubicBezTo>
                  <a:cubicBezTo>
                    <a:pt x="5336" y="16077"/>
                    <a:pt x="5394" y="16079"/>
                    <a:pt x="5453" y="16079"/>
                  </a:cubicBezTo>
                  <a:cubicBezTo>
                    <a:pt x="6121" y="16079"/>
                    <a:pt x="6881" y="15877"/>
                    <a:pt x="6608" y="15026"/>
                  </a:cubicBezTo>
                  <a:lnTo>
                    <a:pt x="6625" y="15026"/>
                  </a:lnTo>
                  <a:cubicBezTo>
                    <a:pt x="6328" y="14082"/>
                    <a:pt x="5140" y="14029"/>
                    <a:pt x="4405" y="13645"/>
                  </a:cubicBezTo>
                  <a:cubicBezTo>
                    <a:pt x="3549" y="13208"/>
                    <a:pt x="2954" y="12438"/>
                    <a:pt x="2657" y="11547"/>
                  </a:cubicBezTo>
                  <a:cubicBezTo>
                    <a:pt x="2902" y="10481"/>
                    <a:pt x="3426" y="9537"/>
                    <a:pt x="3933" y="8575"/>
                  </a:cubicBezTo>
                  <a:cubicBezTo>
                    <a:pt x="4510" y="7474"/>
                    <a:pt x="4982" y="6338"/>
                    <a:pt x="5419" y="5184"/>
                  </a:cubicBezTo>
                  <a:cubicBezTo>
                    <a:pt x="5769" y="4222"/>
                    <a:pt x="6276" y="3191"/>
                    <a:pt x="6118" y="2142"/>
                  </a:cubicBezTo>
                  <a:cubicBezTo>
                    <a:pt x="5996" y="1233"/>
                    <a:pt x="5297" y="674"/>
                    <a:pt x="4545" y="254"/>
                  </a:cubicBezTo>
                  <a:cubicBezTo>
                    <a:pt x="4446" y="72"/>
                    <a:pt x="4331" y="1"/>
                    <a:pt x="4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1797725" y="4064025"/>
              <a:ext cx="879925" cy="905375"/>
            </a:xfrm>
            <a:custGeom>
              <a:avLst/>
              <a:gdLst/>
              <a:ahLst/>
              <a:cxnLst/>
              <a:rect l="l" t="t" r="r" b="b"/>
              <a:pathLst>
                <a:path w="35197" h="36215" extrusionOk="0">
                  <a:moveTo>
                    <a:pt x="25376" y="1"/>
                  </a:moveTo>
                  <a:cubicBezTo>
                    <a:pt x="24159" y="1"/>
                    <a:pt x="22938" y="169"/>
                    <a:pt x="21754" y="512"/>
                  </a:cubicBezTo>
                  <a:cubicBezTo>
                    <a:pt x="21662" y="508"/>
                    <a:pt x="21569" y="506"/>
                    <a:pt x="21475" y="506"/>
                  </a:cubicBezTo>
                  <a:cubicBezTo>
                    <a:pt x="20626" y="506"/>
                    <a:pt x="19763" y="679"/>
                    <a:pt x="19778" y="1561"/>
                  </a:cubicBezTo>
                  <a:cubicBezTo>
                    <a:pt x="19796" y="1980"/>
                    <a:pt x="20128" y="2347"/>
                    <a:pt x="20547" y="2417"/>
                  </a:cubicBezTo>
                  <a:lnTo>
                    <a:pt x="20565" y="2417"/>
                  </a:lnTo>
                  <a:cubicBezTo>
                    <a:pt x="20582" y="2452"/>
                    <a:pt x="20617" y="2470"/>
                    <a:pt x="20652" y="2470"/>
                  </a:cubicBezTo>
                  <a:cubicBezTo>
                    <a:pt x="20757" y="2435"/>
                    <a:pt x="20845" y="2417"/>
                    <a:pt x="20950" y="2382"/>
                  </a:cubicBezTo>
                  <a:cubicBezTo>
                    <a:pt x="20967" y="2382"/>
                    <a:pt x="21002" y="2382"/>
                    <a:pt x="21019" y="2365"/>
                  </a:cubicBezTo>
                  <a:cubicBezTo>
                    <a:pt x="22077" y="2044"/>
                    <a:pt x="23236" y="1538"/>
                    <a:pt x="24349" y="1538"/>
                  </a:cubicBezTo>
                  <a:cubicBezTo>
                    <a:pt x="24690" y="1538"/>
                    <a:pt x="25027" y="1586"/>
                    <a:pt x="25355" y="1700"/>
                  </a:cubicBezTo>
                  <a:cubicBezTo>
                    <a:pt x="26072" y="1945"/>
                    <a:pt x="26474" y="2417"/>
                    <a:pt x="26683" y="3099"/>
                  </a:cubicBezTo>
                  <a:cubicBezTo>
                    <a:pt x="26037" y="4218"/>
                    <a:pt x="26107" y="5511"/>
                    <a:pt x="26176" y="6787"/>
                  </a:cubicBezTo>
                  <a:cubicBezTo>
                    <a:pt x="26229" y="7609"/>
                    <a:pt x="26264" y="8483"/>
                    <a:pt x="26054" y="9287"/>
                  </a:cubicBezTo>
                  <a:cubicBezTo>
                    <a:pt x="26037" y="9340"/>
                    <a:pt x="26019" y="9392"/>
                    <a:pt x="26002" y="9445"/>
                  </a:cubicBezTo>
                  <a:cubicBezTo>
                    <a:pt x="25460" y="9934"/>
                    <a:pt x="24708" y="10144"/>
                    <a:pt x="23956" y="10231"/>
                  </a:cubicBezTo>
                  <a:cubicBezTo>
                    <a:pt x="22873" y="10354"/>
                    <a:pt x="21789" y="10424"/>
                    <a:pt x="20705" y="10563"/>
                  </a:cubicBezTo>
                  <a:cubicBezTo>
                    <a:pt x="18957" y="10808"/>
                    <a:pt x="17069" y="11105"/>
                    <a:pt x="15565" y="12102"/>
                  </a:cubicBezTo>
                  <a:cubicBezTo>
                    <a:pt x="14009" y="13116"/>
                    <a:pt x="13345" y="14794"/>
                    <a:pt x="12628" y="16420"/>
                  </a:cubicBezTo>
                  <a:cubicBezTo>
                    <a:pt x="11702" y="18517"/>
                    <a:pt x="10793" y="20615"/>
                    <a:pt x="9884" y="22730"/>
                  </a:cubicBezTo>
                  <a:cubicBezTo>
                    <a:pt x="8905" y="24968"/>
                    <a:pt x="8083" y="27415"/>
                    <a:pt x="6597" y="29391"/>
                  </a:cubicBezTo>
                  <a:cubicBezTo>
                    <a:pt x="6597" y="29408"/>
                    <a:pt x="6597" y="29426"/>
                    <a:pt x="6580" y="29426"/>
                  </a:cubicBezTo>
                  <a:cubicBezTo>
                    <a:pt x="6213" y="29810"/>
                    <a:pt x="5828" y="30195"/>
                    <a:pt x="5444" y="30579"/>
                  </a:cubicBezTo>
                  <a:cubicBezTo>
                    <a:pt x="4535" y="31454"/>
                    <a:pt x="3958" y="32590"/>
                    <a:pt x="3101" y="33499"/>
                  </a:cubicBezTo>
                  <a:cubicBezTo>
                    <a:pt x="2699" y="33936"/>
                    <a:pt x="2227" y="34303"/>
                    <a:pt x="1738" y="34618"/>
                  </a:cubicBezTo>
                  <a:cubicBezTo>
                    <a:pt x="1370" y="34845"/>
                    <a:pt x="741" y="35020"/>
                    <a:pt x="496" y="35369"/>
                  </a:cubicBezTo>
                  <a:cubicBezTo>
                    <a:pt x="0" y="36067"/>
                    <a:pt x="935" y="36215"/>
                    <a:pt x="1457" y="36215"/>
                  </a:cubicBezTo>
                  <a:cubicBezTo>
                    <a:pt x="1524" y="36215"/>
                    <a:pt x="1583" y="36212"/>
                    <a:pt x="1633" y="36208"/>
                  </a:cubicBezTo>
                  <a:cubicBezTo>
                    <a:pt x="2682" y="36156"/>
                    <a:pt x="3661" y="35684"/>
                    <a:pt x="4517" y="35090"/>
                  </a:cubicBezTo>
                  <a:cubicBezTo>
                    <a:pt x="5531" y="34408"/>
                    <a:pt x="6405" y="33551"/>
                    <a:pt x="7402" y="32852"/>
                  </a:cubicBezTo>
                  <a:cubicBezTo>
                    <a:pt x="8415" y="32153"/>
                    <a:pt x="9517" y="31593"/>
                    <a:pt x="10496" y="30824"/>
                  </a:cubicBezTo>
                  <a:cubicBezTo>
                    <a:pt x="11545" y="29985"/>
                    <a:pt x="12541" y="29129"/>
                    <a:pt x="13817" y="28639"/>
                  </a:cubicBezTo>
                  <a:cubicBezTo>
                    <a:pt x="14586" y="28342"/>
                    <a:pt x="15408" y="28097"/>
                    <a:pt x="16125" y="27678"/>
                  </a:cubicBezTo>
                  <a:cubicBezTo>
                    <a:pt x="16789" y="27660"/>
                    <a:pt x="17453" y="27590"/>
                    <a:pt x="18100" y="27433"/>
                  </a:cubicBezTo>
                  <a:cubicBezTo>
                    <a:pt x="19569" y="27083"/>
                    <a:pt x="20950" y="26384"/>
                    <a:pt x="22103" y="25440"/>
                  </a:cubicBezTo>
                  <a:cubicBezTo>
                    <a:pt x="23397" y="24374"/>
                    <a:pt x="24184" y="23097"/>
                    <a:pt x="24953" y="21647"/>
                  </a:cubicBezTo>
                  <a:cubicBezTo>
                    <a:pt x="25460" y="20703"/>
                    <a:pt x="26281" y="20318"/>
                    <a:pt x="27138" y="19759"/>
                  </a:cubicBezTo>
                  <a:cubicBezTo>
                    <a:pt x="27767" y="19339"/>
                    <a:pt x="28274" y="18780"/>
                    <a:pt x="28676" y="18115"/>
                  </a:cubicBezTo>
                  <a:cubicBezTo>
                    <a:pt x="29620" y="16507"/>
                    <a:pt x="29708" y="14637"/>
                    <a:pt x="29673" y="12801"/>
                  </a:cubicBezTo>
                  <a:cubicBezTo>
                    <a:pt x="29848" y="12381"/>
                    <a:pt x="30057" y="11979"/>
                    <a:pt x="30215" y="11542"/>
                  </a:cubicBezTo>
                  <a:cubicBezTo>
                    <a:pt x="30477" y="10843"/>
                    <a:pt x="30459" y="10144"/>
                    <a:pt x="30337" y="9410"/>
                  </a:cubicBezTo>
                  <a:cubicBezTo>
                    <a:pt x="30197" y="8483"/>
                    <a:pt x="30110" y="7627"/>
                    <a:pt x="30564" y="6770"/>
                  </a:cubicBezTo>
                  <a:cubicBezTo>
                    <a:pt x="30949" y="6053"/>
                    <a:pt x="31613" y="5459"/>
                    <a:pt x="32400" y="5197"/>
                  </a:cubicBezTo>
                  <a:cubicBezTo>
                    <a:pt x="33082" y="4969"/>
                    <a:pt x="33903" y="5127"/>
                    <a:pt x="34515" y="4742"/>
                  </a:cubicBezTo>
                  <a:cubicBezTo>
                    <a:pt x="34900" y="4497"/>
                    <a:pt x="35197" y="4060"/>
                    <a:pt x="35057" y="3588"/>
                  </a:cubicBezTo>
                  <a:cubicBezTo>
                    <a:pt x="34882" y="3046"/>
                    <a:pt x="34183" y="2837"/>
                    <a:pt x="33711" y="2644"/>
                  </a:cubicBezTo>
                  <a:cubicBezTo>
                    <a:pt x="33414" y="2522"/>
                    <a:pt x="33117" y="2400"/>
                    <a:pt x="32819" y="2277"/>
                  </a:cubicBezTo>
                  <a:cubicBezTo>
                    <a:pt x="30621" y="784"/>
                    <a:pt x="28006" y="1"/>
                    <a:pt x="25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1826300" y="4171775"/>
              <a:ext cx="811600" cy="797750"/>
            </a:xfrm>
            <a:custGeom>
              <a:avLst/>
              <a:gdLst/>
              <a:ahLst/>
              <a:cxnLst/>
              <a:rect l="l" t="t" r="r" b="b"/>
              <a:pathLst>
                <a:path w="32464" h="31910" extrusionOk="0">
                  <a:moveTo>
                    <a:pt x="29811" y="1"/>
                  </a:moveTo>
                  <a:cubicBezTo>
                    <a:pt x="29570" y="1"/>
                    <a:pt x="29329" y="35"/>
                    <a:pt x="29089" y="117"/>
                  </a:cubicBezTo>
                  <a:cubicBezTo>
                    <a:pt x="27586" y="642"/>
                    <a:pt x="27621" y="2477"/>
                    <a:pt x="27621" y="3771"/>
                  </a:cubicBezTo>
                  <a:cubicBezTo>
                    <a:pt x="27638" y="4313"/>
                    <a:pt x="27603" y="4855"/>
                    <a:pt x="27446" y="5379"/>
                  </a:cubicBezTo>
                  <a:cubicBezTo>
                    <a:pt x="27306" y="5851"/>
                    <a:pt x="27096" y="6306"/>
                    <a:pt x="26939" y="6760"/>
                  </a:cubicBezTo>
                  <a:cubicBezTo>
                    <a:pt x="26677" y="7565"/>
                    <a:pt x="26624" y="8404"/>
                    <a:pt x="26537" y="9243"/>
                  </a:cubicBezTo>
                  <a:cubicBezTo>
                    <a:pt x="26432" y="10344"/>
                    <a:pt x="26117" y="11253"/>
                    <a:pt x="25331" y="12057"/>
                  </a:cubicBezTo>
                  <a:cubicBezTo>
                    <a:pt x="24684" y="12739"/>
                    <a:pt x="23897" y="13298"/>
                    <a:pt x="23180" y="13893"/>
                  </a:cubicBezTo>
                  <a:cubicBezTo>
                    <a:pt x="21572" y="15204"/>
                    <a:pt x="19964" y="16515"/>
                    <a:pt x="18373" y="17826"/>
                  </a:cubicBezTo>
                  <a:cubicBezTo>
                    <a:pt x="17604" y="18455"/>
                    <a:pt x="16835" y="19190"/>
                    <a:pt x="15943" y="19662"/>
                  </a:cubicBezTo>
                  <a:cubicBezTo>
                    <a:pt x="15174" y="20064"/>
                    <a:pt x="14300" y="20203"/>
                    <a:pt x="13531" y="20606"/>
                  </a:cubicBezTo>
                  <a:cubicBezTo>
                    <a:pt x="12832" y="20955"/>
                    <a:pt x="12272" y="21532"/>
                    <a:pt x="11730" y="22091"/>
                  </a:cubicBezTo>
                  <a:cubicBezTo>
                    <a:pt x="11101" y="22756"/>
                    <a:pt x="10419" y="23368"/>
                    <a:pt x="9720" y="23962"/>
                  </a:cubicBezTo>
                  <a:cubicBezTo>
                    <a:pt x="8339" y="25116"/>
                    <a:pt x="6853" y="26165"/>
                    <a:pt x="5454" y="27301"/>
                  </a:cubicBezTo>
                  <a:cubicBezTo>
                    <a:pt x="4650" y="27930"/>
                    <a:pt x="3881" y="28612"/>
                    <a:pt x="3164" y="29329"/>
                  </a:cubicBezTo>
                  <a:cubicBezTo>
                    <a:pt x="2430" y="30080"/>
                    <a:pt x="1731" y="30884"/>
                    <a:pt x="822" y="31444"/>
                  </a:cubicBezTo>
                  <a:cubicBezTo>
                    <a:pt x="560" y="31601"/>
                    <a:pt x="280" y="31741"/>
                    <a:pt x="0" y="31881"/>
                  </a:cubicBezTo>
                  <a:cubicBezTo>
                    <a:pt x="113" y="31901"/>
                    <a:pt x="219" y="31910"/>
                    <a:pt x="313" y="31910"/>
                  </a:cubicBezTo>
                  <a:cubicBezTo>
                    <a:pt x="379" y="31910"/>
                    <a:pt x="439" y="31906"/>
                    <a:pt x="490" y="31898"/>
                  </a:cubicBezTo>
                  <a:cubicBezTo>
                    <a:pt x="1539" y="31828"/>
                    <a:pt x="2518" y="31374"/>
                    <a:pt x="3374" y="30780"/>
                  </a:cubicBezTo>
                  <a:cubicBezTo>
                    <a:pt x="4388" y="30098"/>
                    <a:pt x="5262" y="29241"/>
                    <a:pt x="6259" y="28542"/>
                  </a:cubicBezTo>
                  <a:cubicBezTo>
                    <a:pt x="7272" y="27843"/>
                    <a:pt x="8374" y="27283"/>
                    <a:pt x="9353" y="26514"/>
                  </a:cubicBezTo>
                  <a:cubicBezTo>
                    <a:pt x="10402" y="25675"/>
                    <a:pt x="11398" y="24819"/>
                    <a:pt x="12674" y="24329"/>
                  </a:cubicBezTo>
                  <a:cubicBezTo>
                    <a:pt x="13443" y="24032"/>
                    <a:pt x="14265" y="23787"/>
                    <a:pt x="14982" y="23368"/>
                  </a:cubicBezTo>
                  <a:cubicBezTo>
                    <a:pt x="15646" y="23350"/>
                    <a:pt x="16310" y="23280"/>
                    <a:pt x="16957" y="23123"/>
                  </a:cubicBezTo>
                  <a:cubicBezTo>
                    <a:pt x="18426" y="22773"/>
                    <a:pt x="19807" y="22074"/>
                    <a:pt x="20960" y="21130"/>
                  </a:cubicBezTo>
                  <a:cubicBezTo>
                    <a:pt x="22254" y="20064"/>
                    <a:pt x="23041" y="18787"/>
                    <a:pt x="23810" y="17337"/>
                  </a:cubicBezTo>
                  <a:cubicBezTo>
                    <a:pt x="24317" y="16393"/>
                    <a:pt x="25138" y="16008"/>
                    <a:pt x="25995" y="15449"/>
                  </a:cubicBezTo>
                  <a:cubicBezTo>
                    <a:pt x="26624" y="15029"/>
                    <a:pt x="27131" y="14470"/>
                    <a:pt x="27533" y="13805"/>
                  </a:cubicBezTo>
                  <a:cubicBezTo>
                    <a:pt x="28477" y="12197"/>
                    <a:pt x="28565" y="10327"/>
                    <a:pt x="28530" y="8491"/>
                  </a:cubicBezTo>
                  <a:cubicBezTo>
                    <a:pt x="28705" y="8071"/>
                    <a:pt x="28914" y="7669"/>
                    <a:pt x="29072" y="7232"/>
                  </a:cubicBezTo>
                  <a:cubicBezTo>
                    <a:pt x="29334" y="6533"/>
                    <a:pt x="29316" y="5834"/>
                    <a:pt x="29194" y="5100"/>
                  </a:cubicBezTo>
                  <a:cubicBezTo>
                    <a:pt x="29054" y="4173"/>
                    <a:pt x="28967" y="3317"/>
                    <a:pt x="29421" y="2460"/>
                  </a:cubicBezTo>
                  <a:cubicBezTo>
                    <a:pt x="29806" y="1743"/>
                    <a:pt x="30470" y="1149"/>
                    <a:pt x="31257" y="887"/>
                  </a:cubicBezTo>
                  <a:cubicBezTo>
                    <a:pt x="31641" y="747"/>
                    <a:pt x="32061" y="747"/>
                    <a:pt x="32463" y="694"/>
                  </a:cubicBezTo>
                  <a:cubicBezTo>
                    <a:pt x="31584" y="461"/>
                    <a:pt x="30694" y="1"/>
                    <a:pt x="29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2341550" y="4409725"/>
              <a:ext cx="142950" cy="222475"/>
            </a:xfrm>
            <a:custGeom>
              <a:avLst/>
              <a:gdLst/>
              <a:ahLst/>
              <a:cxnLst/>
              <a:rect l="l" t="t" r="r" b="b"/>
              <a:pathLst>
                <a:path w="5718" h="8899" extrusionOk="0">
                  <a:moveTo>
                    <a:pt x="3592" y="1"/>
                  </a:moveTo>
                  <a:cubicBezTo>
                    <a:pt x="3506" y="1"/>
                    <a:pt x="3416" y="8"/>
                    <a:pt x="3322" y="22"/>
                  </a:cubicBezTo>
                  <a:cubicBezTo>
                    <a:pt x="2640" y="127"/>
                    <a:pt x="2116" y="686"/>
                    <a:pt x="1906" y="1333"/>
                  </a:cubicBezTo>
                  <a:cubicBezTo>
                    <a:pt x="1609" y="2312"/>
                    <a:pt x="2098" y="3256"/>
                    <a:pt x="1224" y="4043"/>
                  </a:cubicBezTo>
                  <a:cubicBezTo>
                    <a:pt x="770" y="4427"/>
                    <a:pt x="193" y="4777"/>
                    <a:pt x="106" y="5406"/>
                  </a:cubicBezTo>
                  <a:cubicBezTo>
                    <a:pt x="1" y="6088"/>
                    <a:pt x="490" y="6665"/>
                    <a:pt x="1032" y="6997"/>
                  </a:cubicBezTo>
                  <a:cubicBezTo>
                    <a:pt x="1819" y="7469"/>
                    <a:pt x="2815" y="7486"/>
                    <a:pt x="3497" y="8116"/>
                  </a:cubicBezTo>
                  <a:cubicBezTo>
                    <a:pt x="3794" y="8395"/>
                    <a:pt x="4004" y="8623"/>
                    <a:pt x="4389" y="8763"/>
                  </a:cubicBezTo>
                  <a:cubicBezTo>
                    <a:pt x="4526" y="8813"/>
                    <a:pt x="4771" y="8898"/>
                    <a:pt x="4976" y="8898"/>
                  </a:cubicBezTo>
                  <a:cubicBezTo>
                    <a:pt x="5058" y="8898"/>
                    <a:pt x="5133" y="8885"/>
                    <a:pt x="5193" y="8850"/>
                  </a:cubicBezTo>
                  <a:cubicBezTo>
                    <a:pt x="5717" y="8553"/>
                    <a:pt x="4948" y="7416"/>
                    <a:pt x="4738" y="7137"/>
                  </a:cubicBezTo>
                  <a:cubicBezTo>
                    <a:pt x="4179" y="6438"/>
                    <a:pt x="3410" y="6000"/>
                    <a:pt x="2623" y="5616"/>
                  </a:cubicBezTo>
                  <a:cubicBezTo>
                    <a:pt x="3287" y="5004"/>
                    <a:pt x="4214" y="4742"/>
                    <a:pt x="4791" y="4025"/>
                  </a:cubicBezTo>
                  <a:cubicBezTo>
                    <a:pt x="5280" y="3431"/>
                    <a:pt x="5245" y="2714"/>
                    <a:pt x="5053" y="2032"/>
                  </a:cubicBezTo>
                  <a:cubicBezTo>
                    <a:pt x="5150" y="1061"/>
                    <a:pt x="4663" y="1"/>
                    <a:pt x="3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2159300" y="4588125"/>
              <a:ext cx="139750" cy="427475"/>
            </a:xfrm>
            <a:custGeom>
              <a:avLst/>
              <a:gdLst/>
              <a:ahLst/>
              <a:cxnLst/>
              <a:rect l="l" t="t" r="r" b="b"/>
              <a:pathLst>
                <a:path w="5590" h="17099" extrusionOk="0">
                  <a:moveTo>
                    <a:pt x="2508" y="0"/>
                  </a:moveTo>
                  <a:cubicBezTo>
                    <a:pt x="2016" y="0"/>
                    <a:pt x="1675" y="462"/>
                    <a:pt x="1452" y="840"/>
                  </a:cubicBezTo>
                  <a:cubicBezTo>
                    <a:pt x="700" y="2099"/>
                    <a:pt x="788" y="3759"/>
                    <a:pt x="700" y="5175"/>
                  </a:cubicBezTo>
                  <a:cubicBezTo>
                    <a:pt x="700" y="5175"/>
                    <a:pt x="700" y="5175"/>
                    <a:pt x="700" y="5193"/>
                  </a:cubicBezTo>
                  <a:cubicBezTo>
                    <a:pt x="263" y="6172"/>
                    <a:pt x="333" y="7273"/>
                    <a:pt x="753" y="8287"/>
                  </a:cubicBezTo>
                  <a:cubicBezTo>
                    <a:pt x="858" y="8497"/>
                    <a:pt x="927" y="8724"/>
                    <a:pt x="997" y="8916"/>
                  </a:cubicBezTo>
                  <a:cubicBezTo>
                    <a:pt x="700" y="9650"/>
                    <a:pt x="421" y="10402"/>
                    <a:pt x="193" y="11154"/>
                  </a:cubicBezTo>
                  <a:cubicBezTo>
                    <a:pt x="1" y="11783"/>
                    <a:pt x="88" y="12255"/>
                    <a:pt x="455" y="12797"/>
                  </a:cubicBezTo>
                  <a:cubicBezTo>
                    <a:pt x="665" y="13094"/>
                    <a:pt x="893" y="13374"/>
                    <a:pt x="1032" y="13741"/>
                  </a:cubicBezTo>
                  <a:cubicBezTo>
                    <a:pt x="1190" y="14178"/>
                    <a:pt x="1137" y="14633"/>
                    <a:pt x="1067" y="15087"/>
                  </a:cubicBezTo>
                  <a:cubicBezTo>
                    <a:pt x="980" y="15559"/>
                    <a:pt x="665" y="16486"/>
                    <a:pt x="1085" y="16870"/>
                  </a:cubicBezTo>
                  <a:cubicBezTo>
                    <a:pt x="1119" y="16904"/>
                    <a:pt x="1153" y="16923"/>
                    <a:pt x="1191" y="16923"/>
                  </a:cubicBezTo>
                  <a:cubicBezTo>
                    <a:pt x="1212" y="16923"/>
                    <a:pt x="1235" y="16918"/>
                    <a:pt x="1260" y="16905"/>
                  </a:cubicBezTo>
                  <a:lnTo>
                    <a:pt x="1330" y="16870"/>
                  </a:lnTo>
                  <a:cubicBezTo>
                    <a:pt x="1382" y="16853"/>
                    <a:pt x="1399" y="16835"/>
                    <a:pt x="1399" y="16800"/>
                  </a:cubicBezTo>
                  <a:cubicBezTo>
                    <a:pt x="1487" y="16818"/>
                    <a:pt x="1557" y="16818"/>
                    <a:pt x="1627" y="16818"/>
                  </a:cubicBezTo>
                  <a:cubicBezTo>
                    <a:pt x="2309" y="16923"/>
                    <a:pt x="3008" y="16993"/>
                    <a:pt x="3707" y="17027"/>
                  </a:cubicBezTo>
                  <a:cubicBezTo>
                    <a:pt x="3904" y="17035"/>
                    <a:pt x="4286" y="17098"/>
                    <a:pt x="4653" y="17098"/>
                  </a:cubicBezTo>
                  <a:cubicBezTo>
                    <a:pt x="5135" y="17098"/>
                    <a:pt x="5590" y="16989"/>
                    <a:pt x="5560" y="16503"/>
                  </a:cubicBezTo>
                  <a:cubicBezTo>
                    <a:pt x="5490" y="15402"/>
                    <a:pt x="4459" y="15227"/>
                    <a:pt x="3777" y="14615"/>
                  </a:cubicBezTo>
                  <a:cubicBezTo>
                    <a:pt x="2815" y="13741"/>
                    <a:pt x="2781" y="12412"/>
                    <a:pt x="2781" y="11189"/>
                  </a:cubicBezTo>
                  <a:cubicBezTo>
                    <a:pt x="3287" y="10245"/>
                    <a:pt x="3550" y="9248"/>
                    <a:pt x="3777" y="8182"/>
                  </a:cubicBezTo>
                  <a:cubicBezTo>
                    <a:pt x="3917" y="7518"/>
                    <a:pt x="4144" y="6923"/>
                    <a:pt x="4459" y="6311"/>
                  </a:cubicBezTo>
                  <a:cubicBezTo>
                    <a:pt x="4721" y="5822"/>
                    <a:pt x="4983" y="5333"/>
                    <a:pt x="5088" y="4791"/>
                  </a:cubicBezTo>
                  <a:cubicBezTo>
                    <a:pt x="5455" y="3112"/>
                    <a:pt x="4546" y="1120"/>
                    <a:pt x="3060" y="245"/>
                  </a:cubicBezTo>
                  <a:cubicBezTo>
                    <a:pt x="2920" y="106"/>
                    <a:pt x="2763" y="1"/>
                    <a:pt x="2536" y="1"/>
                  </a:cubicBezTo>
                  <a:cubicBezTo>
                    <a:pt x="2527" y="0"/>
                    <a:pt x="2518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2421975" y="4064025"/>
              <a:ext cx="255675" cy="135525"/>
            </a:xfrm>
            <a:custGeom>
              <a:avLst/>
              <a:gdLst/>
              <a:ahLst/>
              <a:cxnLst/>
              <a:rect l="l" t="t" r="r" b="b"/>
              <a:pathLst>
                <a:path w="10227" h="5421" extrusionOk="0">
                  <a:moveTo>
                    <a:pt x="440" y="0"/>
                  </a:moveTo>
                  <a:cubicBezTo>
                    <a:pt x="328" y="0"/>
                    <a:pt x="217" y="2"/>
                    <a:pt x="105" y="5"/>
                  </a:cubicBezTo>
                  <a:cubicBezTo>
                    <a:pt x="35" y="232"/>
                    <a:pt x="0" y="494"/>
                    <a:pt x="35" y="791"/>
                  </a:cubicBezTo>
                  <a:cubicBezTo>
                    <a:pt x="70" y="1106"/>
                    <a:pt x="193" y="1421"/>
                    <a:pt x="350" y="1683"/>
                  </a:cubicBezTo>
                  <a:cubicBezTo>
                    <a:pt x="367" y="1700"/>
                    <a:pt x="367" y="1700"/>
                    <a:pt x="385" y="1700"/>
                  </a:cubicBezTo>
                  <a:cubicBezTo>
                    <a:pt x="1049" y="1928"/>
                    <a:pt x="1434" y="2347"/>
                    <a:pt x="1661" y="2959"/>
                  </a:cubicBezTo>
                  <a:cubicBezTo>
                    <a:pt x="1766" y="3064"/>
                    <a:pt x="1871" y="3186"/>
                    <a:pt x="1976" y="3309"/>
                  </a:cubicBezTo>
                  <a:cubicBezTo>
                    <a:pt x="2273" y="3728"/>
                    <a:pt x="2150" y="4235"/>
                    <a:pt x="2430" y="4655"/>
                  </a:cubicBezTo>
                  <a:cubicBezTo>
                    <a:pt x="2640" y="4969"/>
                    <a:pt x="2972" y="5179"/>
                    <a:pt x="3339" y="5302"/>
                  </a:cubicBezTo>
                  <a:cubicBezTo>
                    <a:pt x="3588" y="5387"/>
                    <a:pt x="3835" y="5421"/>
                    <a:pt x="4082" y="5421"/>
                  </a:cubicBezTo>
                  <a:cubicBezTo>
                    <a:pt x="4943" y="5421"/>
                    <a:pt x="5795" y="5010"/>
                    <a:pt x="6678" y="4969"/>
                  </a:cubicBezTo>
                  <a:cubicBezTo>
                    <a:pt x="6721" y="4968"/>
                    <a:pt x="6764" y="4967"/>
                    <a:pt x="6808" y="4967"/>
                  </a:cubicBezTo>
                  <a:cubicBezTo>
                    <a:pt x="7173" y="4967"/>
                    <a:pt x="7562" y="5027"/>
                    <a:pt x="7937" y="5074"/>
                  </a:cubicBezTo>
                  <a:cubicBezTo>
                    <a:pt x="8496" y="5004"/>
                    <a:pt x="9073" y="5022"/>
                    <a:pt x="9545" y="4742"/>
                  </a:cubicBezTo>
                  <a:cubicBezTo>
                    <a:pt x="9912" y="4497"/>
                    <a:pt x="10227" y="4043"/>
                    <a:pt x="10087" y="3588"/>
                  </a:cubicBezTo>
                  <a:cubicBezTo>
                    <a:pt x="9912" y="3029"/>
                    <a:pt x="9213" y="2837"/>
                    <a:pt x="8741" y="2644"/>
                  </a:cubicBezTo>
                  <a:cubicBezTo>
                    <a:pt x="8444" y="2522"/>
                    <a:pt x="8147" y="2400"/>
                    <a:pt x="7849" y="2277"/>
                  </a:cubicBezTo>
                  <a:cubicBezTo>
                    <a:pt x="5670" y="785"/>
                    <a:pt x="3056" y="0"/>
                    <a:pt x="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1997175" y="4063975"/>
              <a:ext cx="545000" cy="690525"/>
            </a:xfrm>
            <a:custGeom>
              <a:avLst/>
              <a:gdLst/>
              <a:ahLst/>
              <a:cxnLst/>
              <a:rect l="l" t="t" r="r" b="b"/>
              <a:pathLst>
                <a:path w="21800" h="27621" extrusionOk="0">
                  <a:moveTo>
                    <a:pt x="17394" y="1"/>
                  </a:moveTo>
                  <a:cubicBezTo>
                    <a:pt x="16180" y="1"/>
                    <a:pt x="14964" y="169"/>
                    <a:pt x="13793" y="514"/>
                  </a:cubicBezTo>
                  <a:cubicBezTo>
                    <a:pt x="13700" y="510"/>
                    <a:pt x="13605" y="508"/>
                    <a:pt x="13510" y="508"/>
                  </a:cubicBezTo>
                  <a:cubicBezTo>
                    <a:pt x="12648" y="508"/>
                    <a:pt x="11785" y="681"/>
                    <a:pt x="11800" y="1563"/>
                  </a:cubicBezTo>
                  <a:cubicBezTo>
                    <a:pt x="11818" y="1982"/>
                    <a:pt x="12150" y="2349"/>
                    <a:pt x="12569" y="2419"/>
                  </a:cubicBezTo>
                  <a:lnTo>
                    <a:pt x="12587" y="2419"/>
                  </a:lnTo>
                  <a:cubicBezTo>
                    <a:pt x="12604" y="2454"/>
                    <a:pt x="12639" y="2472"/>
                    <a:pt x="12692" y="2472"/>
                  </a:cubicBezTo>
                  <a:cubicBezTo>
                    <a:pt x="12779" y="2437"/>
                    <a:pt x="12867" y="2419"/>
                    <a:pt x="12972" y="2384"/>
                  </a:cubicBezTo>
                  <a:cubicBezTo>
                    <a:pt x="12989" y="2384"/>
                    <a:pt x="13024" y="2367"/>
                    <a:pt x="13041" y="2367"/>
                  </a:cubicBezTo>
                  <a:cubicBezTo>
                    <a:pt x="14099" y="2046"/>
                    <a:pt x="15258" y="1540"/>
                    <a:pt x="16371" y="1540"/>
                  </a:cubicBezTo>
                  <a:cubicBezTo>
                    <a:pt x="16712" y="1540"/>
                    <a:pt x="17049" y="1588"/>
                    <a:pt x="17377" y="1702"/>
                  </a:cubicBezTo>
                  <a:cubicBezTo>
                    <a:pt x="17552" y="1755"/>
                    <a:pt x="17692" y="1825"/>
                    <a:pt x="17831" y="1912"/>
                  </a:cubicBezTo>
                  <a:cubicBezTo>
                    <a:pt x="17919" y="1807"/>
                    <a:pt x="17954" y="1685"/>
                    <a:pt x="17954" y="1528"/>
                  </a:cubicBezTo>
                  <a:cubicBezTo>
                    <a:pt x="17954" y="1458"/>
                    <a:pt x="17884" y="1335"/>
                    <a:pt x="17884" y="1265"/>
                  </a:cubicBezTo>
                  <a:cubicBezTo>
                    <a:pt x="17884" y="1213"/>
                    <a:pt x="18111" y="741"/>
                    <a:pt x="18164" y="723"/>
                  </a:cubicBezTo>
                  <a:cubicBezTo>
                    <a:pt x="18189" y="709"/>
                    <a:pt x="18224" y="703"/>
                    <a:pt x="18265" y="703"/>
                  </a:cubicBezTo>
                  <a:cubicBezTo>
                    <a:pt x="18531" y="703"/>
                    <a:pt x="19066" y="960"/>
                    <a:pt x="19247" y="1021"/>
                  </a:cubicBezTo>
                  <a:cubicBezTo>
                    <a:pt x="19546" y="1116"/>
                    <a:pt x="20454" y="1472"/>
                    <a:pt x="21095" y="1472"/>
                  </a:cubicBezTo>
                  <a:cubicBezTo>
                    <a:pt x="21394" y="1472"/>
                    <a:pt x="21635" y="1395"/>
                    <a:pt x="21730" y="1178"/>
                  </a:cubicBezTo>
                  <a:cubicBezTo>
                    <a:pt x="21800" y="1021"/>
                    <a:pt x="21747" y="846"/>
                    <a:pt x="21607" y="689"/>
                  </a:cubicBezTo>
                  <a:cubicBezTo>
                    <a:pt x="20255" y="234"/>
                    <a:pt x="18825" y="1"/>
                    <a:pt x="17394" y="1"/>
                  </a:cubicBezTo>
                  <a:close/>
                  <a:moveTo>
                    <a:pt x="16992" y="10023"/>
                  </a:moveTo>
                  <a:lnTo>
                    <a:pt x="16992" y="10023"/>
                  </a:lnTo>
                  <a:cubicBezTo>
                    <a:pt x="16678" y="10128"/>
                    <a:pt x="16328" y="10198"/>
                    <a:pt x="15978" y="10233"/>
                  </a:cubicBezTo>
                  <a:cubicBezTo>
                    <a:pt x="15611" y="10268"/>
                    <a:pt x="15227" y="10321"/>
                    <a:pt x="14860" y="10356"/>
                  </a:cubicBezTo>
                  <a:cubicBezTo>
                    <a:pt x="14842" y="10793"/>
                    <a:pt x="15052" y="11282"/>
                    <a:pt x="15174" y="11702"/>
                  </a:cubicBezTo>
                  <a:cubicBezTo>
                    <a:pt x="15297" y="12121"/>
                    <a:pt x="15367" y="12593"/>
                    <a:pt x="15559" y="12978"/>
                  </a:cubicBezTo>
                  <a:cubicBezTo>
                    <a:pt x="15646" y="13153"/>
                    <a:pt x="15716" y="13240"/>
                    <a:pt x="15908" y="13240"/>
                  </a:cubicBezTo>
                  <a:cubicBezTo>
                    <a:pt x="15916" y="13242"/>
                    <a:pt x="15923" y="13242"/>
                    <a:pt x="15930" y="13242"/>
                  </a:cubicBezTo>
                  <a:cubicBezTo>
                    <a:pt x="16005" y="13242"/>
                    <a:pt x="16048" y="13163"/>
                    <a:pt x="16048" y="13083"/>
                  </a:cubicBezTo>
                  <a:cubicBezTo>
                    <a:pt x="15961" y="12244"/>
                    <a:pt x="16118" y="11422"/>
                    <a:pt x="16520" y="10670"/>
                  </a:cubicBezTo>
                  <a:cubicBezTo>
                    <a:pt x="16625" y="10461"/>
                    <a:pt x="16835" y="10251"/>
                    <a:pt x="16992" y="10023"/>
                  </a:cubicBezTo>
                  <a:close/>
                  <a:moveTo>
                    <a:pt x="13181" y="10513"/>
                  </a:moveTo>
                  <a:lnTo>
                    <a:pt x="13181" y="10513"/>
                  </a:lnTo>
                  <a:cubicBezTo>
                    <a:pt x="13024" y="10530"/>
                    <a:pt x="12884" y="10548"/>
                    <a:pt x="12727" y="10565"/>
                  </a:cubicBezTo>
                  <a:cubicBezTo>
                    <a:pt x="11905" y="10688"/>
                    <a:pt x="11066" y="10810"/>
                    <a:pt x="10244" y="11002"/>
                  </a:cubicBezTo>
                  <a:cubicBezTo>
                    <a:pt x="10279" y="11160"/>
                    <a:pt x="10349" y="11317"/>
                    <a:pt x="10402" y="11492"/>
                  </a:cubicBezTo>
                  <a:cubicBezTo>
                    <a:pt x="10664" y="12401"/>
                    <a:pt x="10891" y="13327"/>
                    <a:pt x="11188" y="14236"/>
                  </a:cubicBezTo>
                  <a:cubicBezTo>
                    <a:pt x="11311" y="14604"/>
                    <a:pt x="11538" y="15180"/>
                    <a:pt x="11993" y="15233"/>
                  </a:cubicBezTo>
                  <a:cubicBezTo>
                    <a:pt x="12017" y="15236"/>
                    <a:pt x="12040" y="15237"/>
                    <a:pt x="12061" y="15237"/>
                  </a:cubicBezTo>
                  <a:cubicBezTo>
                    <a:pt x="12427" y="15237"/>
                    <a:pt x="12407" y="14832"/>
                    <a:pt x="12325" y="14551"/>
                  </a:cubicBezTo>
                  <a:cubicBezTo>
                    <a:pt x="12115" y="13799"/>
                    <a:pt x="11993" y="13100"/>
                    <a:pt x="12185" y="12331"/>
                  </a:cubicBezTo>
                  <a:cubicBezTo>
                    <a:pt x="12342" y="11632"/>
                    <a:pt x="12692" y="11020"/>
                    <a:pt x="13181" y="10513"/>
                  </a:cubicBezTo>
                  <a:close/>
                  <a:moveTo>
                    <a:pt x="8514" y="11579"/>
                  </a:moveTo>
                  <a:lnTo>
                    <a:pt x="8514" y="11579"/>
                  </a:lnTo>
                  <a:cubicBezTo>
                    <a:pt x="8199" y="11737"/>
                    <a:pt x="7884" y="11894"/>
                    <a:pt x="7587" y="12104"/>
                  </a:cubicBezTo>
                  <a:cubicBezTo>
                    <a:pt x="6836" y="12576"/>
                    <a:pt x="6311" y="13223"/>
                    <a:pt x="5857" y="13922"/>
                  </a:cubicBezTo>
                  <a:cubicBezTo>
                    <a:pt x="6049" y="14551"/>
                    <a:pt x="6294" y="15146"/>
                    <a:pt x="6608" y="15722"/>
                  </a:cubicBezTo>
                  <a:cubicBezTo>
                    <a:pt x="6975" y="16369"/>
                    <a:pt x="7465" y="17016"/>
                    <a:pt x="8164" y="17331"/>
                  </a:cubicBezTo>
                  <a:cubicBezTo>
                    <a:pt x="8318" y="17403"/>
                    <a:pt x="8562" y="17499"/>
                    <a:pt x="8761" y="17499"/>
                  </a:cubicBezTo>
                  <a:cubicBezTo>
                    <a:pt x="8945" y="17499"/>
                    <a:pt x="9091" y="17417"/>
                    <a:pt x="9091" y="17156"/>
                  </a:cubicBezTo>
                  <a:cubicBezTo>
                    <a:pt x="9108" y="16771"/>
                    <a:pt x="8794" y="16282"/>
                    <a:pt x="8671" y="15932"/>
                  </a:cubicBezTo>
                  <a:cubicBezTo>
                    <a:pt x="8496" y="15408"/>
                    <a:pt x="8356" y="14866"/>
                    <a:pt x="8287" y="14306"/>
                  </a:cubicBezTo>
                  <a:cubicBezTo>
                    <a:pt x="8164" y="13380"/>
                    <a:pt x="8234" y="12453"/>
                    <a:pt x="8514" y="11579"/>
                  </a:cubicBezTo>
                  <a:close/>
                  <a:moveTo>
                    <a:pt x="4650" y="16422"/>
                  </a:moveTo>
                  <a:cubicBezTo>
                    <a:pt x="4301" y="17226"/>
                    <a:pt x="3951" y="18012"/>
                    <a:pt x="3602" y="18817"/>
                  </a:cubicBezTo>
                  <a:cubicBezTo>
                    <a:pt x="3986" y="19341"/>
                    <a:pt x="4476" y="19813"/>
                    <a:pt x="4965" y="20233"/>
                  </a:cubicBezTo>
                  <a:cubicBezTo>
                    <a:pt x="5266" y="20502"/>
                    <a:pt x="5795" y="21128"/>
                    <a:pt x="6282" y="21128"/>
                  </a:cubicBezTo>
                  <a:cubicBezTo>
                    <a:pt x="6333" y="21128"/>
                    <a:pt x="6384" y="21122"/>
                    <a:pt x="6434" y="21107"/>
                  </a:cubicBezTo>
                  <a:cubicBezTo>
                    <a:pt x="6993" y="20932"/>
                    <a:pt x="6696" y="20110"/>
                    <a:pt x="6503" y="19778"/>
                  </a:cubicBezTo>
                  <a:cubicBezTo>
                    <a:pt x="6049" y="18974"/>
                    <a:pt x="5420" y="18310"/>
                    <a:pt x="5035" y="17471"/>
                  </a:cubicBezTo>
                  <a:cubicBezTo>
                    <a:pt x="4878" y="17121"/>
                    <a:pt x="4755" y="16771"/>
                    <a:pt x="4650" y="16422"/>
                  </a:cubicBezTo>
                  <a:close/>
                  <a:moveTo>
                    <a:pt x="2290" y="21841"/>
                  </a:moveTo>
                  <a:lnTo>
                    <a:pt x="1906" y="22732"/>
                  </a:lnTo>
                  <a:cubicBezTo>
                    <a:pt x="1801" y="22977"/>
                    <a:pt x="1696" y="23222"/>
                    <a:pt x="1591" y="23484"/>
                  </a:cubicBezTo>
                  <a:cubicBezTo>
                    <a:pt x="1679" y="23554"/>
                    <a:pt x="1766" y="23624"/>
                    <a:pt x="1853" y="23694"/>
                  </a:cubicBezTo>
                  <a:cubicBezTo>
                    <a:pt x="2272" y="24012"/>
                    <a:pt x="2948" y="24764"/>
                    <a:pt x="3527" y="24764"/>
                  </a:cubicBezTo>
                  <a:cubicBezTo>
                    <a:pt x="3552" y="24764"/>
                    <a:pt x="3577" y="24763"/>
                    <a:pt x="3602" y="24760"/>
                  </a:cubicBezTo>
                  <a:cubicBezTo>
                    <a:pt x="3951" y="24725"/>
                    <a:pt x="4109" y="24393"/>
                    <a:pt x="4056" y="24078"/>
                  </a:cubicBezTo>
                  <a:cubicBezTo>
                    <a:pt x="3951" y="23554"/>
                    <a:pt x="3287" y="23152"/>
                    <a:pt x="2955" y="22767"/>
                  </a:cubicBezTo>
                  <a:cubicBezTo>
                    <a:pt x="2710" y="22488"/>
                    <a:pt x="2483" y="22155"/>
                    <a:pt x="2290" y="21841"/>
                  </a:cubicBezTo>
                  <a:close/>
                  <a:moveTo>
                    <a:pt x="612" y="25809"/>
                  </a:moveTo>
                  <a:cubicBezTo>
                    <a:pt x="420" y="26264"/>
                    <a:pt x="210" y="26701"/>
                    <a:pt x="0" y="27138"/>
                  </a:cubicBezTo>
                  <a:cubicBezTo>
                    <a:pt x="429" y="27437"/>
                    <a:pt x="915" y="27621"/>
                    <a:pt x="1451" y="27621"/>
                  </a:cubicBezTo>
                  <a:cubicBezTo>
                    <a:pt x="1571" y="27621"/>
                    <a:pt x="1693" y="27611"/>
                    <a:pt x="1818" y="27592"/>
                  </a:cubicBezTo>
                  <a:cubicBezTo>
                    <a:pt x="1888" y="27575"/>
                    <a:pt x="1958" y="27452"/>
                    <a:pt x="1906" y="27382"/>
                  </a:cubicBezTo>
                  <a:cubicBezTo>
                    <a:pt x="1521" y="26823"/>
                    <a:pt x="1032" y="26351"/>
                    <a:pt x="612" y="25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2535350" y="4104200"/>
              <a:ext cx="69525" cy="35150"/>
            </a:xfrm>
            <a:custGeom>
              <a:avLst/>
              <a:gdLst/>
              <a:ahLst/>
              <a:cxnLst/>
              <a:rect l="l" t="t" r="r" b="b"/>
              <a:pathLst>
                <a:path w="2781" h="1406" extrusionOk="0">
                  <a:moveTo>
                    <a:pt x="140" y="0"/>
                  </a:moveTo>
                  <a:cubicBezTo>
                    <a:pt x="63" y="0"/>
                    <a:pt x="0" y="118"/>
                    <a:pt x="63" y="181"/>
                  </a:cubicBezTo>
                  <a:cubicBezTo>
                    <a:pt x="63" y="181"/>
                    <a:pt x="80" y="181"/>
                    <a:pt x="80" y="198"/>
                  </a:cubicBezTo>
                  <a:cubicBezTo>
                    <a:pt x="815" y="810"/>
                    <a:pt x="1881" y="758"/>
                    <a:pt x="2598" y="1387"/>
                  </a:cubicBezTo>
                  <a:cubicBezTo>
                    <a:pt x="2617" y="1400"/>
                    <a:pt x="2637" y="1406"/>
                    <a:pt x="2654" y="1406"/>
                  </a:cubicBezTo>
                  <a:cubicBezTo>
                    <a:pt x="2731" y="1406"/>
                    <a:pt x="2780" y="1301"/>
                    <a:pt x="2738" y="1230"/>
                  </a:cubicBezTo>
                  <a:cubicBezTo>
                    <a:pt x="2266" y="618"/>
                    <a:pt x="1339" y="303"/>
                    <a:pt x="552" y="181"/>
                  </a:cubicBezTo>
                  <a:cubicBezTo>
                    <a:pt x="430" y="128"/>
                    <a:pt x="290" y="58"/>
                    <a:pt x="168" y="6"/>
                  </a:cubicBezTo>
                  <a:cubicBezTo>
                    <a:pt x="158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2615675" y="4160750"/>
              <a:ext cx="57225" cy="9925"/>
            </a:xfrm>
            <a:custGeom>
              <a:avLst/>
              <a:gdLst/>
              <a:ahLst/>
              <a:cxnLst/>
              <a:rect l="l" t="t" r="r" b="b"/>
              <a:pathLst>
                <a:path w="2289" h="397" extrusionOk="0">
                  <a:moveTo>
                    <a:pt x="1692" y="1"/>
                  </a:moveTo>
                  <a:cubicBezTo>
                    <a:pt x="1609" y="1"/>
                    <a:pt x="1522" y="12"/>
                    <a:pt x="1430" y="34"/>
                  </a:cubicBezTo>
                  <a:cubicBezTo>
                    <a:pt x="1123" y="102"/>
                    <a:pt x="852" y="156"/>
                    <a:pt x="566" y="156"/>
                  </a:cubicBezTo>
                  <a:cubicBezTo>
                    <a:pt x="412" y="156"/>
                    <a:pt x="255" y="141"/>
                    <a:pt x="84" y="104"/>
                  </a:cubicBezTo>
                  <a:cubicBezTo>
                    <a:pt x="80" y="103"/>
                    <a:pt x="76" y="102"/>
                    <a:pt x="72" y="102"/>
                  </a:cubicBezTo>
                  <a:cubicBezTo>
                    <a:pt x="12" y="102"/>
                    <a:pt x="1" y="228"/>
                    <a:pt x="66" y="261"/>
                  </a:cubicBezTo>
                  <a:cubicBezTo>
                    <a:pt x="265" y="354"/>
                    <a:pt x="474" y="397"/>
                    <a:pt x="685" y="397"/>
                  </a:cubicBezTo>
                  <a:cubicBezTo>
                    <a:pt x="752" y="397"/>
                    <a:pt x="820" y="392"/>
                    <a:pt x="888" y="384"/>
                  </a:cubicBezTo>
                  <a:cubicBezTo>
                    <a:pt x="1161" y="350"/>
                    <a:pt x="1434" y="219"/>
                    <a:pt x="1698" y="219"/>
                  </a:cubicBezTo>
                  <a:cubicBezTo>
                    <a:pt x="1839" y="219"/>
                    <a:pt x="1978" y="256"/>
                    <a:pt x="2112" y="366"/>
                  </a:cubicBezTo>
                  <a:cubicBezTo>
                    <a:pt x="2127" y="382"/>
                    <a:pt x="2144" y="389"/>
                    <a:pt x="2159" y="389"/>
                  </a:cubicBezTo>
                  <a:cubicBezTo>
                    <a:pt x="2231" y="389"/>
                    <a:pt x="2288" y="249"/>
                    <a:pt x="2217" y="191"/>
                  </a:cubicBezTo>
                  <a:cubicBezTo>
                    <a:pt x="2048" y="59"/>
                    <a:pt x="1879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2547400" y="4109150"/>
              <a:ext cx="7450" cy="7950"/>
            </a:xfrm>
            <a:custGeom>
              <a:avLst/>
              <a:gdLst/>
              <a:ahLst/>
              <a:cxnLst/>
              <a:rect l="l" t="t" r="r" b="b"/>
              <a:pathLst>
                <a:path w="298" h="318" extrusionOk="0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45"/>
                    <a:pt x="53" y="315"/>
                    <a:pt x="140" y="315"/>
                  </a:cubicBezTo>
                  <a:cubicBezTo>
                    <a:pt x="149" y="317"/>
                    <a:pt x="158" y="318"/>
                    <a:pt x="167" y="318"/>
                  </a:cubicBezTo>
                  <a:cubicBezTo>
                    <a:pt x="241" y="318"/>
                    <a:pt x="298" y="252"/>
                    <a:pt x="298" y="158"/>
                  </a:cubicBezTo>
                  <a:cubicBezTo>
                    <a:pt x="298" y="70"/>
                    <a:pt x="24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EF8C88-C090-4218-304F-566576A03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026" y="2663569"/>
            <a:ext cx="6477793" cy="1860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join me in the Pledge of Allegiance </a:t>
            </a:r>
            <a:br>
              <a:rPr lang="en"/>
            </a:br>
            <a:br>
              <a:rPr lang="en"/>
            </a:br>
            <a:r>
              <a:rPr lang="en"/>
              <a:t>Scout Oath </a:t>
            </a:r>
            <a:br>
              <a:rPr lang="en"/>
            </a:br>
            <a:br>
              <a:rPr lang="en"/>
            </a:br>
            <a:r>
              <a:rPr lang="en"/>
              <a:t>and Scout Law 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00A13-3584-887B-2A5D-6EEFF5CF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90" y="1268730"/>
            <a:ext cx="3173730" cy="3173730"/>
          </a:xfrm>
          <a:prstGeom prst="rect">
            <a:avLst/>
          </a:prstGeom>
        </p:spPr>
      </p:pic>
      <p:sp>
        <p:nvSpPr>
          <p:cNvPr id="511" name="Google Shape;511;p47"/>
          <p:cNvSpPr/>
          <p:nvPr/>
        </p:nvSpPr>
        <p:spPr>
          <a:xfrm rot="1397153" flipH="1">
            <a:off x="7781606" y="539503"/>
            <a:ext cx="1496744" cy="1148500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7"/>
          <p:cNvSpPr/>
          <p:nvPr/>
        </p:nvSpPr>
        <p:spPr>
          <a:xfrm>
            <a:off x="7658490" y="619022"/>
            <a:ext cx="1128606" cy="543247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7"/>
          <p:cNvSpPr/>
          <p:nvPr/>
        </p:nvSpPr>
        <p:spPr>
          <a:xfrm flipH="1">
            <a:off x="8021819" y="789297"/>
            <a:ext cx="1363978" cy="202648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/>
          <p:nvPr/>
        </p:nvSpPr>
        <p:spPr>
          <a:xfrm>
            <a:off x="6159464" y="3990712"/>
            <a:ext cx="2946332" cy="944125"/>
          </a:xfrm>
          <a:custGeom>
            <a:avLst/>
            <a:gdLst/>
            <a:ahLst/>
            <a:cxnLst/>
            <a:rect l="l" t="t" r="r" b="b"/>
            <a:pathLst>
              <a:path w="55242" h="16436" extrusionOk="0">
                <a:moveTo>
                  <a:pt x="21227" y="1"/>
                </a:moveTo>
                <a:cubicBezTo>
                  <a:pt x="19831" y="1"/>
                  <a:pt x="18436" y="117"/>
                  <a:pt x="17062" y="370"/>
                </a:cubicBezTo>
                <a:cubicBezTo>
                  <a:pt x="15716" y="615"/>
                  <a:pt x="14317" y="1104"/>
                  <a:pt x="13408" y="2205"/>
                </a:cubicBezTo>
                <a:cubicBezTo>
                  <a:pt x="13024" y="2660"/>
                  <a:pt x="12727" y="3219"/>
                  <a:pt x="12622" y="3796"/>
                </a:cubicBezTo>
                <a:cubicBezTo>
                  <a:pt x="12482" y="4443"/>
                  <a:pt x="12814" y="5002"/>
                  <a:pt x="12762" y="5597"/>
                </a:cubicBezTo>
                <a:cubicBezTo>
                  <a:pt x="12664" y="6682"/>
                  <a:pt x="11747" y="6793"/>
                  <a:pt x="10884" y="6793"/>
                </a:cubicBezTo>
                <a:cubicBezTo>
                  <a:pt x="10662" y="6793"/>
                  <a:pt x="10444" y="6785"/>
                  <a:pt x="10244" y="6785"/>
                </a:cubicBezTo>
                <a:cubicBezTo>
                  <a:pt x="9318" y="6785"/>
                  <a:pt x="8409" y="6716"/>
                  <a:pt x="7482" y="6646"/>
                </a:cubicBezTo>
                <a:cubicBezTo>
                  <a:pt x="6769" y="6599"/>
                  <a:pt x="6046" y="6556"/>
                  <a:pt x="5322" y="6556"/>
                </a:cubicBezTo>
                <a:cubicBezTo>
                  <a:pt x="4415" y="6556"/>
                  <a:pt x="3508" y="6624"/>
                  <a:pt x="2622" y="6838"/>
                </a:cubicBezTo>
                <a:cubicBezTo>
                  <a:pt x="1748" y="7048"/>
                  <a:pt x="193" y="7467"/>
                  <a:pt x="105" y="8586"/>
                </a:cubicBezTo>
                <a:cubicBezTo>
                  <a:pt x="0" y="9617"/>
                  <a:pt x="1137" y="10124"/>
                  <a:pt x="1941" y="10422"/>
                </a:cubicBezTo>
                <a:cubicBezTo>
                  <a:pt x="5405" y="11677"/>
                  <a:pt x="9126" y="12243"/>
                  <a:pt x="12811" y="12243"/>
                </a:cubicBezTo>
                <a:cubicBezTo>
                  <a:pt x="12975" y="12243"/>
                  <a:pt x="13140" y="12242"/>
                  <a:pt x="13304" y="12240"/>
                </a:cubicBezTo>
                <a:lnTo>
                  <a:pt x="13304" y="12240"/>
                </a:lnTo>
                <a:cubicBezTo>
                  <a:pt x="12832" y="13114"/>
                  <a:pt x="13304" y="14250"/>
                  <a:pt x="14230" y="14792"/>
                </a:cubicBezTo>
                <a:cubicBezTo>
                  <a:pt x="14964" y="15211"/>
                  <a:pt x="15856" y="15281"/>
                  <a:pt x="16660" y="15369"/>
                </a:cubicBezTo>
                <a:cubicBezTo>
                  <a:pt x="17812" y="15495"/>
                  <a:pt x="18976" y="15554"/>
                  <a:pt x="20142" y="15554"/>
                </a:cubicBezTo>
                <a:cubicBezTo>
                  <a:pt x="20426" y="15554"/>
                  <a:pt x="20711" y="15550"/>
                  <a:pt x="20995" y="15544"/>
                </a:cubicBezTo>
                <a:cubicBezTo>
                  <a:pt x="23583" y="15474"/>
                  <a:pt x="26380" y="15229"/>
                  <a:pt x="28844" y="14355"/>
                </a:cubicBezTo>
                <a:cubicBezTo>
                  <a:pt x="29841" y="14005"/>
                  <a:pt x="30628" y="13446"/>
                  <a:pt x="31519" y="12921"/>
                </a:cubicBezTo>
                <a:cubicBezTo>
                  <a:pt x="32124" y="12578"/>
                  <a:pt x="32726" y="12452"/>
                  <a:pt x="33329" y="12452"/>
                </a:cubicBezTo>
                <a:cubicBezTo>
                  <a:pt x="34381" y="12452"/>
                  <a:pt x="35434" y="12836"/>
                  <a:pt x="36501" y="13114"/>
                </a:cubicBezTo>
                <a:cubicBezTo>
                  <a:pt x="38973" y="13761"/>
                  <a:pt x="41544" y="14093"/>
                  <a:pt x="44101" y="14093"/>
                </a:cubicBezTo>
                <a:cubicBezTo>
                  <a:pt x="44167" y="14093"/>
                  <a:pt x="44232" y="14093"/>
                  <a:pt x="44298" y="14093"/>
                </a:cubicBezTo>
                <a:cubicBezTo>
                  <a:pt x="44388" y="14091"/>
                  <a:pt x="44481" y="14090"/>
                  <a:pt x="44576" y="14090"/>
                </a:cubicBezTo>
                <a:cubicBezTo>
                  <a:pt x="44748" y="14090"/>
                  <a:pt x="44928" y="14092"/>
                  <a:pt x="45111" y="14092"/>
                </a:cubicBezTo>
                <a:cubicBezTo>
                  <a:pt x="45878" y="14092"/>
                  <a:pt x="46716" y="14061"/>
                  <a:pt x="47340" y="13743"/>
                </a:cubicBezTo>
                <a:cubicBezTo>
                  <a:pt x="48284" y="13254"/>
                  <a:pt x="48459" y="12100"/>
                  <a:pt x="49368" y="11575"/>
                </a:cubicBezTo>
                <a:cubicBezTo>
                  <a:pt x="50766" y="10736"/>
                  <a:pt x="53074" y="11121"/>
                  <a:pt x="54123" y="9705"/>
                </a:cubicBezTo>
                <a:cubicBezTo>
                  <a:pt x="55241" y="8184"/>
                  <a:pt x="53021" y="7415"/>
                  <a:pt x="51902" y="7257"/>
                </a:cubicBezTo>
                <a:cubicBezTo>
                  <a:pt x="50028" y="6996"/>
                  <a:pt x="48132" y="6875"/>
                  <a:pt x="46238" y="6875"/>
                </a:cubicBezTo>
                <a:cubicBezTo>
                  <a:pt x="45217" y="6875"/>
                  <a:pt x="44196" y="6910"/>
                  <a:pt x="43179" y="6978"/>
                </a:cubicBezTo>
                <a:cubicBezTo>
                  <a:pt x="41585" y="7092"/>
                  <a:pt x="39773" y="7505"/>
                  <a:pt x="38047" y="7505"/>
                </a:cubicBezTo>
                <a:cubicBezTo>
                  <a:pt x="36878" y="7505"/>
                  <a:pt x="35749" y="7316"/>
                  <a:pt x="34753" y="6716"/>
                </a:cubicBezTo>
                <a:cubicBezTo>
                  <a:pt x="36064" y="4758"/>
                  <a:pt x="34299" y="2607"/>
                  <a:pt x="32393" y="1821"/>
                </a:cubicBezTo>
                <a:cubicBezTo>
                  <a:pt x="30680" y="1122"/>
                  <a:pt x="28775" y="754"/>
                  <a:pt x="26852" y="597"/>
                </a:cubicBezTo>
                <a:cubicBezTo>
                  <a:pt x="25011" y="215"/>
                  <a:pt x="23119" y="1"/>
                  <a:pt x="21227" y="1"/>
                </a:cubicBezTo>
                <a:close/>
                <a:moveTo>
                  <a:pt x="32130" y="13904"/>
                </a:moveTo>
                <a:cubicBezTo>
                  <a:pt x="31906" y="13904"/>
                  <a:pt x="31680" y="13947"/>
                  <a:pt x="31449" y="14058"/>
                </a:cubicBezTo>
                <a:cubicBezTo>
                  <a:pt x="31012" y="14250"/>
                  <a:pt x="30628" y="14617"/>
                  <a:pt x="30802" y="15124"/>
                </a:cubicBezTo>
                <a:cubicBezTo>
                  <a:pt x="31170" y="16173"/>
                  <a:pt x="32760" y="16348"/>
                  <a:pt x="33687" y="16418"/>
                </a:cubicBezTo>
                <a:cubicBezTo>
                  <a:pt x="33807" y="16427"/>
                  <a:pt x="33969" y="16436"/>
                  <a:pt x="34153" y="16436"/>
                </a:cubicBezTo>
                <a:cubicBezTo>
                  <a:pt x="34960" y="16436"/>
                  <a:pt x="36168" y="16271"/>
                  <a:pt x="35855" y="15316"/>
                </a:cubicBezTo>
                <a:cubicBezTo>
                  <a:pt x="35540" y="14407"/>
                  <a:pt x="33652" y="14040"/>
                  <a:pt x="32848" y="13953"/>
                </a:cubicBezTo>
                <a:cubicBezTo>
                  <a:pt x="32795" y="13953"/>
                  <a:pt x="32760" y="13953"/>
                  <a:pt x="32725" y="13988"/>
                </a:cubicBezTo>
                <a:cubicBezTo>
                  <a:pt x="32527" y="13938"/>
                  <a:pt x="32329" y="13904"/>
                  <a:pt x="32130" y="139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-40231" y="-29295"/>
            <a:ext cx="9184231" cy="12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1"/>
                </a:solidFill>
              </a:rPr>
              <a:t>WHY SELL DISCOUNT CARDS? </a:t>
            </a:r>
            <a:endParaRPr sz="4400">
              <a:solidFill>
                <a:schemeClr val="accent1"/>
              </a:solidFill>
            </a:endParaRPr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2137398" y="2148428"/>
            <a:ext cx="4661100" cy="9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IT’S EASY, </a:t>
            </a:r>
            <a:r>
              <a:rPr lang="en" b="1" u="sng"/>
              <a:t>NO RISK, </a:t>
            </a:r>
            <a:r>
              <a:rPr lang="en" b="1"/>
              <a:t>AND YOU GET </a:t>
            </a:r>
            <a:r>
              <a:rPr lang="en" b="1" u="sng"/>
              <a:t>50% COMMISSION!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SCOUTS C</a:t>
            </a:r>
            <a:r>
              <a:rPr lang="en-US" b="1"/>
              <a:t>AN</a:t>
            </a:r>
            <a:r>
              <a:rPr lang="en" b="1"/>
              <a:t> EARN THE</a:t>
            </a:r>
            <a:r>
              <a:rPr lang="en-US" b="1"/>
              <a:t>IR</a:t>
            </a:r>
            <a:r>
              <a:rPr lang="en" b="1"/>
              <a:t> WAY TO CAMP.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/>
              <a:t>UNITS CAN EARN MONEY FOR NEW EQUIPMENT OR TO KEEP DUES LOW.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/>
              <a:t>SCOUTS LEARN SALE SKILLS.</a:t>
            </a:r>
            <a:endParaRPr b="1"/>
          </a:p>
        </p:txBody>
      </p:sp>
      <p:sp>
        <p:nvSpPr>
          <p:cNvPr id="441" name="Google Shape;441;p45"/>
          <p:cNvSpPr/>
          <p:nvPr/>
        </p:nvSpPr>
        <p:spPr>
          <a:xfrm>
            <a:off x="151605" y="1950004"/>
            <a:ext cx="1972276" cy="782449"/>
          </a:xfrm>
          <a:custGeom>
            <a:avLst/>
            <a:gdLst/>
            <a:ahLst/>
            <a:cxnLst/>
            <a:rect l="l" t="t" r="r" b="b"/>
            <a:pathLst>
              <a:path w="60190" h="14433" extrusionOk="0">
                <a:moveTo>
                  <a:pt x="24216" y="1"/>
                </a:moveTo>
                <a:cubicBezTo>
                  <a:pt x="23154" y="1"/>
                  <a:pt x="22058" y="108"/>
                  <a:pt x="21083" y="444"/>
                </a:cubicBezTo>
                <a:cubicBezTo>
                  <a:pt x="19964" y="479"/>
                  <a:pt x="18881" y="706"/>
                  <a:pt x="18234" y="1563"/>
                </a:cubicBezTo>
                <a:cubicBezTo>
                  <a:pt x="17570" y="2454"/>
                  <a:pt x="17744" y="3398"/>
                  <a:pt x="16416" y="3731"/>
                </a:cubicBezTo>
                <a:cubicBezTo>
                  <a:pt x="15858" y="3868"/>
                  <a:pt x="15270" y="3913"/>
                  <a:pt x="14675" y="3913"/>
                </a:cubicBezTo>
                <a:cubicBezTo>
                  <a:pt x="13836" y="3913"/>
                  <a:pt x="12984" y="3824"/>
                  <a:pt x="12185" y="3783"/>
                </a:cubicBezTo>
                <a:cubicBezTo>
                  <a:pt x="11499" y="3746"/>
                  <a:pt x="10703" y="3712"/>
                  <a:pt x="9858" y="3712"/>
                </a:cubicBezTo>
                <a:cubicBezTo>
                  <a:pt x="7134" y="3712"/>
                  <a:pt x="3907" y="4059"/>
                  <a:pt x="2238" y="5741"/>
                </a:cubicBezTo>
                <a:cubicBezTo>
                  <a:pt x="1" y="7978"/>
                  <a:pt x="2798" y="10129"/>
                  <a:pt x="4896" y="10688"/>
                </a:cubicBezTo>
                <a:cubicBezTo>
                  <a:pt x="6804" y="11197"/>
                  <a:pt x="8810" y="11333"/>
                  <a:pt x="10821" y="11333"/>
                </a:cubicBezTo>
                <a:cubicBezTo>
                  <a:pt x="12402" y="11333"/>
                  <a:pt x="13985" y="11249"/>
                  <a:pt x="15524" y="11195"/>
                </a:cubicBezTo>
                <a:cubicBezTo>
                  <a:pt x="15791" y="11185"/>
                  <a:pt x="16058" y="11180"/>
                  <a:pt x="16324" y="11180"/>
                </a:cubicBezTo>
                <a:cubicBezTo>
                  <a:pt x="18282" y="11180"/>
                  <a:pt x="20218" y="11423"/>
                  <a:pt x="22167" y="11423"/>
                </a:cubicBezTo>
                <a:cubicBezTo>
                  <a:pt x="22225" y="11423"/>
                  <a:pt x="22283" y="11423"/>
                  <a:pt x="22342" y="11422"/>
                </a:cubicBezTo>
                <a:cubicBezTo>
                  <a:pt x="23618" y="11405"/>
                  <a:pt x="24719" y="11160"/>
                  <a:pt x="25961" y="10933"/>
                </a:cubicBezTo>
                <a:cubicBezTo>
                  <a:pt x="26331" y="10862"/>
                  <a:pt x="26712" y="10834"/>
                  <a:pt x="27101" y="10834"/>
                </a:cubicBezTo>
                <a:cubicBezTo>
                  <a:pt x="28345" y="10834"/>
                  <a:pt x="29656" y="11123"/>
                  <a:pt x="30855" y="11230"/>
                </a:cubicBezTo>
                <a:cubicBezTo>
                  <a:pt x="32226" y="11347"/>
                  <a:pt x="33600" y="11425"/>
                  <a:pt x="34970" y="11425"/>
                </a:cubicBezTo>
                <a:cubicBezTo>
                  <a:pt x="36868" y="11425"/>
                  <a:pt x="38760" y="11276"/>
                  <a:pt x="40627" y="10880"/>
                </a:cubicBezTo>
                <a:cubicBezTo>
                  <a:pt x="42120" y="10554"/>
                  <a:pt x="43565" y="10445"/>
                  <a:pt x="45007" y="10445"/>
                </a:cubicBezTo>
                <a:cubicBezTo>
                  <a:pt x="46808" y="10445"/>
                  <a:pt x="48604" y="10614"/>
                  <a:pt x="50487" y="10741"/>
                </a:cubicBezTo>
                <a:cubicBezTo>
                  <a:pt x="52096" y="10850"/>
                  <a:pt x="53842" y="11249"/>
                  <a:pt x="55528" y="11249"/>
                </a:cubicBezTo>
                <a:cubicBezTo>
                  <a:pt x="56259" y="11249"/>
                  <a:pt x="56979" y="11174"/>
                  <a:pt x="57672" y="10968"/>
                </a:cubicBezTo>
                <a:cubicBezTo>
                  <a:pt x="58808" y="10636"/>
                  <a:pt x="60189" y="9657"/>
                  <a:pt x="59944" y="8328"/>
                </a:cubicBezTo>
                <a:lnTo>
                  <a:pt x="59944" y="8311"/>
                </a:lnTo>
                <a:cubicBezTo>
                  <a:pt x="59682" y="6930"/>
                  <a:pt x="57881" y="6056"/>
                  <a:pt x="56745" y="5531"/>
                </a:cubicBezTo>
                <a:cubicBezTo>
                  <a:pt x="54997" y="4727"/>
                  <a:pt x="53231" y="4342"/>
                  <a:pt x="51309" y="4168"/>
                </a:cubicBezTo>
                <a:cubicBezTo>
                  <a:pt x="50202" y="4072"/>
                  <a:pt x="49090" y="4035"/>
                  <a:pt x="47974" y="4035"/>
                </a:cubicBezTo>
                <a:cubicBezTo>
                  <a:pt x="45017" y="4035"/>
                  <a:pt x="42039" y="4293"/>
                  <a:pt x="39107" y="4395"/>
                </a:cubicBezTo>
                <a:cubicBezTo>
                  <a:pt x="38055" y="4424"/>
                  <a:pt x="36960" y="4548"/>
                  <a:pt x="35879" y="4548"/>
                </a:cubicBezTo>
                <a:cubicBezTo>
                  <a:pt x="35037" y="4548"/>
                  <a:pt x="34204" y="4473"/>
                  <a:pt x="33408" y="4220"/>
                </a:cubicBezTo>
                <a:cubicBezTo>
                  <a:pt x="31974" y="3783"/>
                  <a:pt x="32236" y="2856"/>
                  <a:pt x="31415" y="1930"/>
                </a:cubicBezTo>
                <a:cubicBezTo>
                  <a:pt x="30191" y="531"/>
                  <a:pt x="27831" y="234"/>
                  <a:pt x="26100" y="94"/>
                </a:cubicBezTo>
                <a:cubicBezTo>
                  <a:pt x="25509" y="41"/>
                  <a:pt x="24869" y="1"/>
                  <a:pt x="24216" y="1"/>
                </a:cubicBezTo>
                <a:close/>
                <a:moveTo>
                  <a:pt x="44268" y="11342"/>
                </a:moveTo>
                <a:cubicBezTo>
                  <a:pt x="43960" y="11342"/>
                  <a:pt x="43659" y="11368"/>
                  <a:pt x="43372" y="11422"/>
                </a:cubicBezTo>
                <a:cubicBezTo>
                  <a:pt x="42463" y="11580"/>
                  <a:pt x="41414" y="12436"/>
                  <a:pt x="42183" y="13380"/>
                </a:cubicBezTo>
                <a:cubicBezTo>
                  <a:pt x="42935" y="14307"/>
                  <a:pt x="44805" y="14307"/>
                  <a:pt x="45872" y="14359"/>
                </a:cubicBezTo>
                <a:cubicBezTo>
                  <a:pt x="46438" y="14389"/>
                  <a:pt x="47069" y="14433"/>
                  <a:pt x="47703" y="14433"/>
                </a:cubicBezTo>
                <a:cubicBezTo>
                  <a:pt x="48538" y="14433"/>
                  <a:pt x="49379" y="14358"/>
                  <a:pt x="50085" y="14079"/>
                </a:cubicBezTo>
                <a:cubicBezTo>
                  <a:pt x="50242" y="14027"/>
                  <a:pt x="50417" y="13870"/>
                  <a:pt x="50399" y="13677"/>
                </a:cubicBezTo>
                <a:cubicBezTo>
                  <a:pt x="50120" y="11580"/>
                  <a:pt x="47358" y="11684"/>
                  <a:pt x="45732" y="11510"/>
                </a:cubicBezTo>
                <a:cubicBezTo>
                  <a:pt x="45243" y="11403"/>
                  <a:pt x="44747" y="11342"/>
                  <a:pt x="44268" y="113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45"/>
          <p:cNvGrpSpPr/>
          <p:nvPr/>
        </p:nvGrpSpPr>
        <p:grpSpPr>
          <a:xfrm>
            <a:off x="-40231" y="603149"/>
            <a:ext cx="2696543" cy="1948611"/>
            <a:chOff x="2077363" y="659325"/>
            <a:chExt cx="1569400" cy="1134100"/>
          </a:xfrm>
        </p:grpSpPr>
        <p:sp>
          <p:nvSpPr>
            <p:cNvPr id="443" name="Google Shape;443;p45"/>
            <p:cNvSpPr/>
            <p:nvPr/>
          </p:nvSpPr>
          <p:spPr>
            <a:xfrm>
              <a:off x="2701888" y="1406050"/>
              <a:ext cx="482450" cy="349200"/>
            </a:xfrm>
            <a:custGeom>
              <a:avLst/>
              <a:gdLst/>
              <a:ahLst/>
              <a:cxnLst/>
              <a:rect l="l" t="t" r="r" b="b"/>
              <a:pathLst>
                <a:path w="19298" h="13968" extrusionOk="0">
                  <a:moveTo>
                    <a:pt x="4038" y="1"/>
                  </a:moveTo>
                  <a:cubicBezTo>
                    <a:pt x="3813" y="1"/>
                    <a:pt x="3592" y="17"/>
                    <a:pt x="3392" y="23"/>
                  </a:cubicBezTo>
                  <a:cubicBezTo>
                    <a:pt x="3308" y="25"/>
                    <a:pt x="3224" y="26"/>
                    <a:pt x="3140" y="26"/>
                  </a:cubicBezTo>
                  <a:cubicBezTo>
                    <a:pt x="2733" y="26"/>
                    <a:pt x="2321" y="9"/>
                    <a:pt x="1912" y="9"/>
                  </a:cubicBezTo>
                  <a:cubicBezTo>
                    <a:pt x="1537" y="9"/>
                    <a:pt x="1166" y="23"/>
                    <a:pt x="804" y="76"/>
                  </a:cubicBezTo>
                  <a:cubicBezTo>
                    <a:pt x="455" y="111"/>
                    <a:pt x="53" y="251"/>
                    <a:pt x="53" y="670"/>
                  </a:cubicBezTo>
                  <a:cubicBezTo>
                    <a:pt x="53" y="897"/>
                    <a:pt x="175" y="1055"/>
                    <a:pt x="350" y="1107"/>
                  </a:cubicBezTo>
                  <a:cubicBezTo>
                    <a:pt x="228" y="2628"/>
                    <a:pt x="263" y="4149"/>
                    <a:pt x="385" y="5670"/>
                  </a:cubicBezTo>
                  <a:cubicBezTo>
                    <a:pt x="507" y="7156"/>
                    <a:pt x="979" y="8694"/>
                    <a:pt x="927" y="10198"/>
                  </a:cubicBezTo>
                  <a:cubicBezTo>
                    <a:pt x="892" y="11054"/>
                    <a:pt x="0" y="12470"/>
                    <a:pt x="1224" y="12872"/>
                  </a:cubicBezTo>
                  <a:cubicBezTo>
                    <a:pt x="1374" y="12925"/>
                    <a:pt x="1521" y="12945"/>
                    <a:pt x="1667" y="12945"/>
                  </a:cubicBezTo>
                  <a:cubicBezTo>
                    <a:pt x="2048" y="12945"/>
                    <a:pt x="2418" y="12810"/>
                    <a:pt x="2797" y="12785"/>
                  </a:cubicBezTo>
                  <a:cubicBezTo>
                    <a:pt x="2860" y="12778"/>
                    <a:pt x="2922" y="12776"/>
                    <a:pt x="2984" y="12776"/>
                  </a:cubicBezTo>
                  <a:cubicBezTo>
                    <a:pt x="3604" y="12776"/>
                    <a:pt x="4152" y="13072"/>
                    <a:pt x="4773" y="13152"/>
                  </a:cubicBezTo>
                  <a:cubicBezTo>
                    <a:pt x="4838" y="13160"/>
                    <a:pt x="4902" y="13164"/>
                    <a:pt x="4965" y="13164"/>
                  </a:cubicBezTo>
                  <a:cubicBezTo>
                    <a:pt x="5740" y="13164"/>
                    <a:pt x="6291" y="12578"/>
                    <a:pt x="6259" y="11753"/>
                  </a:cubicBezTo>
                  <a:cubicBezTo>
                    <a:pt x="6224" y="11124"/>
                    <a:pt x="5892" y="10565"/>
                    <a:pt x="5699" y="9988"/>
                  </a:cubicBezTo>
                  <a:cubicBezTo>
                    <a:pt x="5437" y="9219"/>
                    <a:pt x="5315" y="8432"/>
                    <a:pt x="5280" y="7628"/>
                  </a:cubicBezTo>
                  <a:cubicBezTo>
                    <a:pt x="5210" y="6124"/>
                    <a:pt x="5437" y="4638"/>
                    <a:pt x="5577" y="3153"/>
                  </a:cubicBezTo>
                  <a:cubicBezTo>
                    <a:pt x="5647" y="2296"/>
                    <a:pt x="5961" y="863"/>
                    <a:pt x="5122" y="268"/>
                  </a:cubicBezTo>
                  <a:cubicBezTo>
                    <a:pt x="4814" y="48"/>
                    <a:pt x="4421" y="1"/>
                    <a:pt x="4038" y="1"/>
                  </a:cubicBezTo>
                  <a:close/>
                  <a:moveTo>
                    <a:pt x="17049" y="813"/>
                  </a:moveTo>
                  <a:cubicBezTo>
                    <a:pt x="16820" y="813"/>
                    <a:pt x="16590" y="828"/>
                    <a:pt x="16380" y="828"/>
                  </a:cubicBezTo>
                  <a:cubicBezTo>
                    <a:pt x="16278" y="830"/>
                    <a:pt x="16174" y="831"/>
                    <a:pt x="16069" y="831"/>
                  </a:cubicBezTo>
                  <a:cubicBezTo>
                    <a:pt x="15709" y="831"/>
                    <a:pt x="15339" y="821"/>
                    <a:pt x="14971" y="821"/>
                  </a:cubicBezTo>
                  <a:cubicBezTo>
                    <a:pt x="14573" y="821"/>
                    <a:pt x="14176" y="832"/>
                    <a:pt x="13793" y="880"/>
                  </a:cubicBezTo>
                  <a:cubicBezTo>
                    <a:pt x="13443" y="932"/>
                    <a:pt x="13059" y="1072"/>
                    <a:pt x="13059" y="1474"/>
                  </a:cubicBezTo>
                  <a:cubicBezTo>
                    <a:pt x="13059" y="1702"/>
                    <a:pt x="13164" y="1859"/>
                    <a:pt x="13339" y="1929"/>
                  </a:cubicBezTo>
                  <a:cubicBezTo>
                    <a:pt x="13234" y="3432"/>
                    <a:pt x="13269" y="4953"/>
                    <a:pt x="13391" y="6474"/>
                  </a:cubicBezTo>
                  <a:cubicBezTo>
                    <a:pt x="13513" y="7977"/>
                    <a:pt x="13968" y="9516"/>
                    <a:pt x="13933" y="11019"/>
                  </a:cubicBezTo>
                  <a:cubicBezTo>
                    <a:pt x="13898" y="11858"/>
                    <a:pt x="13006" y="13274"/>
                    <a:pt x="14230" y="13694"/>
                  </a:cubicBezTo>
                  <a:cubicBezTo>
                    <a:pt x="14366" y="13739"/>
                    <a:pt x="14500" y="13756"/>
                    <a:pt x="14634" y="13756"/>
                  </a:cubicBezTo>
                  <a:cubicBezTo>
                    <a:pt x="15019" y="13756"/>
                    <a:pt x="15402" y="13615"/>
                    <a:pt x="15803" y="13589"/>
                  </a:cubicBezTo>
                  <a:cubicBezTo>
                    <a:pt x="15865" y="13583"/>
                    <a:pt x="15925" y="13580"/>
                    <a:pt x="15986" y="13580"/>
                  </a:cubicBezTo>
                  <a:cubicBezTo>
                    <a:pt x="16596" y="13580"/>
                    <a:pt x="17157" y="13876"/>
                    <a:pt x="17761" y="13956"/>
                  </a:cubicBezTo>
                  <a:cubicBezTo>
                    <a:pt x="17828" y="13964"/>
                    <a:pt x="17894" y="13968"/>
                    <a:pt x="17957" y="13968"/>
                  </a:cubicBezTo>
                  <a:cubicBezTo>
                    <a:pt x="18746" y="13968"/>
                    <a:pt x="19297" y="13382"/>
                    <a:pt x="19265" y="12557"/>
                  </a:cubicBezTo>
                  <a:cubicBezTo>
                    <a:pt x="19230" y="11928"/>
                    <a:pt x="18898" y="11369"/>
                    <a:pt x="18705" y="10792"/>
                  </a:cubicBezTo>
                  <a:lnTo>
                    <a:pt x="18688" y="10792"/>
                  </a:lnTo>
                  <a:cubicBezTo>
                    <a:pt x="18426" y="10040"/>
                    <a:pt x="18321" y="9236"/>
                    <a:pt x="18286" y="8432"/>
                  </a:cubicBezTo>
                  <a:cubicBezTo>
                    <a:pt x="18216" y="6946"/>
                    <a:pt x="18426" y="5443"/>
                    <a:pt x="18566" y="3957"/>
                  </a:cubicBezTo>
                  <a:cubicBezTo>
                    <a:pt x="18653" y="3100"/>
                    <a:pt x="18950" y="1684"/>
                    <a:pt x="18111" y="1072"/>
                  </a:cubicBezTo>
                  <a:cubicBezTo>
                    <a:pt x="17816" y="854"/>
                    <a:pt x="17432" y="813"/>
                    <a:pt x="17049" y="8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2460638" y="730800"/>
              <a:ext cx="1065600" cy="763750"/>
            </a:xfrm>
            <a:custGeom>
              <a:avLst/>
              <a:gdLst/>
              <a:ahLst/>
              <a:cxnLst/>
              <a:rect l="l" t="t" r="r" b="b"/>
              <a:pathLst>
                <a:path w="42624" h="30550" extrusionOk="0">
                  <a:moveTo>
                    <a:pt x="40773" y="0"/>
                  </a:moveTo>
                  <a:cubicBezTo>
                    <a:pt x="40625" y="0"/>
                    <a:pt x="40477" y="14"/>
                    <a:pt x="40330" y="42"/>
                  </a:cubicBezTo>
                  <a:cubicBezTo>
                    <a:pt x="39281" y="252"/>
                    <a:pt x="38582" y="1196"/>
                    <a:pt x="38075" y="2070"/>
                  </a:cubicBezTo>
                  <a:cubicBezTo>
                    <a:pt x="36554" y="4657"/>
                    <a:pt x="35365" y="7437"/>
                    <a:pt x="34404" y="10251"/>
                  </a:cubicBezTo>
                  <a:cubicBezTo>
                    <a:pt x="33425" y="13048"/>
                    <a:pt x="32551" y="15985"/>
                    <a:pt x="30575" y="18275"/>
                  </a:cubicBezTo>
                  <a:cubicBezTo>
                    <a:pt x="28495" y="20670"/>
                    <a:pt x="25576" y="21422"/>
                    <a:pt x="22499" y="21509"/>
                  </a:cubicBezTo>
                  <a:cubicBezTo>
                    <a:pt x="22214" y="21519"/>
                    <a:pt x="21929" y="21523"/>
                    <a:pt x="21644" y="21523"/>
                  </a:cubicBezTo>
                  <a:cubicBezTo>
                    <a:pt x="18695" y="21523"/>
                    <a:pt x="15752" y="21043"/>
                    <a:pt x="12867" y="20373"/>
                  </a:cubicBezTo>
                  <a:cubicBezTo>
                    <a:pt x="11530" y="20065"/>
                    <a:pt x="10159" y="19638"/>
                    <a:pt x="8755" y="19638"/>
                  </a:cubicBezTo>
                  <a:cubicBezTo>
                    <a:pt x="8727" y="19638"/>
                    <a:pt x="8699" y="19639"/>
                    <a:pt x="8671" y="19639"/>
                  </a:cubicBezTo>
                  <a:cubicBezTo>
                    <a:pt x="7360" y="19674"/>
                    <a:pt x="6102" y="20146"/>
                    <a:pt x="5035" y="20897"/>
                  </a:cubicBezTo>
                  <a:cubicBezTo>
                    <a:pt x="3916" y="21667"/>
                    <a:pt x="3007" y="22698"/>
                    <a:pt x="2221" y="23782"/>
                  </a:cubicBezTo>
                  <a:cubicBezTo>
                    <a:pt x="1819" y="24324"/>
                    <a:pt x="1452" y="24883"/>
                    <a:pt x="1084" y="25443"/>
                  </a:cubicBezTo>
                  <a:cubicBezTo>
                    <a:pt x="735" y="25967"/>
                    <a:pt x="350" y="26509"/>
                    <a:pt x="210" y="27138"/>
                  </a:cubicBezTo>
                  <a:cubicBezTo>
                    <a:pt x="1" y="28047"/>
                    <a:pt x="525" y="28851"/>
                    <a:pt x="1469" y="28939"/>
                  </a:cubicBezTo>
                  <a:cubicBezTo>
                    <a:pt x="1508" y="28942"/>
                    <a:pt x="1547" y="28944"/>
                    <a:pt x="1584" y="28944"/>
                  </a:cubicBezTo>
                  <a:cubicBezTo>
                    <a:pt x="2661" y="28944"/>
                    <a:pt x="3213" y="27540"/>
                    <a:pt x="4091" y="27033"/>
                  </a:cubicBezTo>
                  <a:cubicBezTo>
                    <a:pt x="4455" y="26831"/>
                    <a:pt x="4829" y="26746"/>
                    <a:pt x="5207" y="26746"/>
                  </a:cubicBezTo>
                  <a:cubicBezTo>
                    <a:pt x="6587" y="26746"/>
                    <a:pt x="8015" y="27882"/>
                    <a:pt x="9196" y="28554"/>
                  </a:cubicBezTo>
                  <a:cubicBezTo>
                    <a:pt x="10472" y="29271"/>
                    <a:pt x="11766" y="29848"/>
                    <a:pt x="13199" y="30163"/>
                  </a:cubicBezTo>
                  <a:cubicBezTo>
                    <a:pt x="14476" y="30443"/>
                    <a:pt x="15773" y="30550"/>
                    <a:pt x="17075" y="30550"/>
                  </a:cubicBezTo>
                  <a:cubicBezTo>
                    <a:pt x="18698" y="30550"/>
                    <a:pt x="20330" y="30384"/>
                    <a:pt x="21940" y="30180"/>
                  </a:cubicBezTo>
                  <a:cubicBezTo>
                    <a:pt x="22331" y="30208"/>
                    <a:pt x="22726" y="30222"/>
                    <a:pt x="23121" y="30222"/>
                  </a:cubicBezTo>
                  <a:cubicBezTo>
                    <a:pt x="23713" y="30222"/>
                    <a:pt x="24307" y="30191"/>
                    <a:pt x="24894" y="30128"/>
                  </a:cubicBezTo>
                  <a:cubicBezTo>
                    <a:pt x="27639" y="29830"/>
                    <a:pt x="30138" y="28642"/>
                    <a:pt x="32201" y="26806"/>
                  </a:cubicBezTo>
                  <a:cubicBezTo>
                    <a:pt x="36781" y="22716"/>
                    <a:pt x="38127" y="16615"/>
                    <a:pt x="38722" y="10758"/>
                  </a:cubicBezTo>
                  <a:cubicBezTo>
                    <a:pt x="39071" y="7245"/>
                    <a:pt x="39631" y="3504"/>
                    <a:pt x="42533" y="1144"/>
                  </a:cubicBezTo>
                  <a:cubicBezTo>
                    <a:pt x="42623" y="1068"/>
                    <a:pt x="42571" y="941"/>
                    <a:pt x="42476" y="941"/>
                  </a:cubicBezTo>
                  <a:cubicBezTo>
                    <a:pt x="42461" y="941"/>
                    <a:pt x="42445" y="944"/>
                    <a:pt x="42428" y="951"/>
                  </a:cubicBezTo>
                  <a:cubicBezTo>
                    <a:pt x="42428" y="951"/>
                    <a:pt x="42428" y="934"/>
                    <a:pt x="42410" y="916"/>
                  </a:cubicBezTo>
                  <a:cubicBezTo>
                    <a:pt x="42095" y="299"/>
                    <a:pt x="41448" y="0"/>
                    <a:pt x="40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2077363" y="659325"/>
              <a:ext cx="1569400" cy="1134100"/>
            </a:xfrm>
            <a:custGeom>
              <a:avLst/>
              <a:gdLst/>
              <a:ahLst/>
              <a:cxnLst/>
              <a:rect l="l" t="t" r="r" b="b"/>
              <a:pathLst>
                <a:path w="62776" h="45364" extrusionOk="0">
                  <a:moveTo>
                    <a:pt x="56981" y="0"/>
                  </a:moveTo>
                  <a:cubicBezTo>
                    <a:pt x="56432" y="0"/>
                    <a:pt x="55879" y="91"/>
                    <a:pt x="55346" y="279"/>
                  </a:cubicBezTo>
                  <a:cubicBezTo>
                    <a:pt x="53458" y="943"/>
                    <a:pt x="52427" y="2569"/>
                    <a:pt x="51780" y="4370"/>
                  </a:cubicBezTo>
                  <a:cubicBezTo>
                    <a:pt x="50924" y="6747"/>
                    <a:pt x="50207" y="9177"/>
                    <a:pt x="49438" y="11572"/>
                  </a:cubicBezTo>
                  <a:cubicBezTo>
                    <a:pt x="48738" y="13687"/>
                    <a:pt x="48162" y="15925"/>
                    <a:pt x="47043" y="17865"/>
                  </a:cubicBezTo>
                  <a:cubicBezTo>
                    <a:pt x="46483" y="18827"/>
                    <a:pt x="45767" y="19648"/>
                    <a:pt x="44910" y="20243"/>
                  </a:cubicBezTo>
                  <a:cubicBezTo>
                    <a:pt x="44853" y="20246"/>
                    <a:pt x="44796" y="20248"/>
                    <a:pt x="44740" y="20248"/>
                  </a:cubicBezTo>
                  <a:cubicBezTo>
                    <a:pt x="42906" y="20248"/>
                    <a:pt x="41592" y="18349"/>
                    <a:pt x="40557" y="17026"/>
                  </a:cubicBezTo>
                  <a:cubicBezTo>
                    <a:pt x="40068" y="16414"/>
                    <a:pt x="39561" y="15820"/>
                    <a:pt x="38914" y="15383"/>
                  </a:cubicBezTo>
                  <a:cubicBezTo>
                    <a:pt x="38075" y="14806"/>
                    <a:pt x="36991" y="14614"/>
                    <a:pt x="36274" y="13880"/>
                  </a:cubicBezTo>
                  <a:cubicBezTo>
                    <a:pt x="35627" y="13233"/>
                    <a:pt x="35208" y="12394"/>
                    <a:pt x="34456" y="11852"/>
                  </a:cubicBezTo>
                  <a:cubicBezTo>
                    <a:pt x="33809" y="11380"/>
                    <a:pt x="33058" y="11100"/>
                    <a:pt x="32271" y="10960"/>
                  </a:cubicBezTo>
                  <a:cubicBezTo>
                    <a:pt x="31762" y="10873"/>
                    <a:pt x="31228" y="10826"/>
                    <a:pt x="30687" y="10826"/>
                  </a:cubicBezTo>
                  <a:cubicBezTo>
                    <a:pt x="29500" y="10826"/>
                    <a:pt x="28281" y="11050"/>
                    <a:pt x="27236" y="11555"/>
                  </a:cubicBezTo>
                  <a:cubicBezTo>
                    <a:pt x="26432" y="11922"/>
                    <a:pt x="21503" y="14631"/>
                    <a:pt x="20646" y="16816"/>
                  </a:cubicBezTo>
                  <a:cubicBezTo>
                    <a:pt x="18845" y="18040"/>
                    <a:pt x="18059" y="21554"/>
                    <a:pt x="17202" y="23547"/>
                  </a:cubicBezTo>
                  <a:cubicBezTo>
                    <a:pt x="17180" y="23532"/>
                    <a:pt x="17156" y="23524"/>
                    <a:pt x="17132" y="23524"/>
                  </a:cubicBezTo>
                  <a:cubicBezTo>
                    <a:pt x="17098" y="23524"/>
                    <a:pt x="17065" y="23541"/>
                    <a:pt x="17045" y="23582"/>
                  </a:cubicBezTo>
                  <a:cubicBezTo>
                    <a:pt x="15489" y="26134"/>
                    <a:pt x="13636" y="28459"/>
                    <a:pt x="11276" y="30329"/>
                  </a:cubicBezTo>
                  <a:cubicBezTo>
                    <a:pt x="8916" y="32235"/>
                    <a:pt x="6136" y="33459"/>
                    <a:pt x="3724" y="35277"/>
                  </a:cubicBezTo>
                  <a:cubicBezTo>
                    <a:pt x="1819" y="36710"/>
                    <a:pt x="0" y="38808"/>
                    <a:pt x="472" y="41360"/>
                  </a:cubicBezTo>
                  <a:cubicBezTo>
                    <a:pt x="856" y="43484"/>
                    <a:pt x="2745" y="44388"/>
                    <a:pt x="4680" y="44388"/>
                  </a:cubicBezTo>
                  <a:cubicBezTo>
                    <a:pt x="5039" y="44388"/>
                    <a:pt x="5399" y="44357"/>
                    <a:pt x="5752" y="44297"/>
                  </a:cubicBezTo>
                  <a:cubicBezTo>
                    <a:pt x="7500" y="44000"/>
                    <a:pt x="9196" y="43318"/>
                    <a:pt x="10874" y="42776"/>
                  </a:cubicBezTo>
                  <a:cubicBezTo>
                    <a:pt x="11765" y="42496"/>
                    <a:pt x="12709" y="42094"/>
                    <a:pt x="13653" y="42059"/>
                  </a:cubicBezTo>
                  <a:cubicBezTo>
                    <a:pt x="13685" y="42058"/>
                    <a:pt x="13717" y="42057"/>
                    <a:pt x="13749" y="42057"/>
                  </a:cubicBezTo>
                  <a:cubicBezTo>
                    <a:pt x="14429" y="42057"/>
                    <a:pt x="15058" y="42344"/>
                    <a:pt x="15715" y="42344"/>
                  </a:cubicBezTo>
                  <a:cubicBezTo>
                    <a:pt x="15848" y="42344"/>
                    <a:pt x="15982" y="42332"/>
                    <a:pt x="16118" y="42304"/>
                  </a:cubicBezTo>
                  <a:cubicBezTo>
                    <a:pt x="16300" y="42255"/>
                    <a:pt x="16232" y="41987"/>
                    <a:pt x="16047" y="41987"/>
                  </a:cubicBezTo>
                  <a:cubicBezTo>
                    <a:pt x="16036" y="41987"/>
                    <a:pt x="16025" y="41988"/>
                    <a:pt x="16013" y="41989"/>
                  </a:cubicBezTo>
                  <a:lnTo>
                    <a:pt x="15961" y="41989"/>
                  </a:lnTo>
                  <a:cubicBezTo>
                    <a:pt x="14328" y="41450"/>
                    <a:pt x="12687" y="40853"/>
                    <a:pt x="11042" y="40853"/>
                  </a:cubicBezTo>
                  <a:cubicBezTo>
                    <a:pt x="10450" y="40853"/>
                    <a:pt x="9858" y="40930"/>
                    <a:pt x="9266" y="41115"/>
                  </a:cubicBezTo>
                  <a:cubicBezTo>
                    <a:pt x="8285" y="41413"/>
                    <a:pt x="7534" y="41551"/>
                    <a:pt x="6806" y="41551"/>
                  </a:cubicBezTo>
                  <a:cubicBezTo>
                    <a:pt x="6379" y="41551"/>
                    <a:pt x="5960" y="41503"/>
                    <a:pt x="5507" y="41413"/>
                  </a:cubicBezTo>
                  <a:cubicBezTo>
                    <a:pt x="5262" y="41360"/>
                    <a:pt x="4738" y="40906"/>
                    <a:pt x="4598" y="40661"/>
                  </a:cubicBezTo>
                  <a:cubicBezTo>
                    <a:pt x="4511" y="40521"/>
                    <a:pt x="4651" y="39874"/>
                    <a:pt x="4738" y="39752"/>
                  </a:cubicBezTo>
                  <a:cubicBezTo>
                    <a:pt x="4825" y="39629"/>
                    <a:pt x="5000" y="39525"/>
                    <a:pt x="5123" y="39437"/>
                  </a:cubicBezTo>
                  <a:cubicBezTo>
                    <a:pt x="5629" y="39053"/>
                    <a:pt x="6206" y="38773"/>
                    <a:pt x="6783" y="38528"/>
                  </a:cubicBezTo>
                  <a:cubicBezTo>
                    <a:pt x="8584" y="37741"/>
                    <a:pt x="10437" y="37200"/>
                    <a:pt x="12167" y="36273"/>
                  </a:cubicBezTo>
                  <a:cubicBezTo>
                    <a:pt x="13811" y="35399"/>
                    <a:pt x="15349" y="34333"/>
                    <a:pt x="16730" y="33057"/>
                  </a:cubicBezTo>
                  <a:cubicBezTo>
                    <a:pt x="17482" y="32375"/>
                    <a:pt x="18164" y="31623"/>
                    <a:pt x="18775" y="30801"/>
                  </a:cubicBezTo>
                  <a:cubicBezTo>
                    <a:pt x="18985" y="31518"/>
                    <a:pt x="19212" y="32200"/>
                    <a:pt x="19265" y="32934"/>
                  </a:cubicBezTo>
                  <a:cubicBezTo>
                    <a:pt x="19335" y="33808"/>
                    <a:pt x="19090" y="34647"/>
                    <a:pt x="18968" y="35504"/>
                  </a:cubicBezTo>
                  <a:cubicBezTo>
                    <a:pt x="18845" y="36256"/>
                    <a:pt x="18863" y="36955"/>
                    <a:pt x="18968" y="37707"/>
                  </a:cubicBezTo>
                  <a:cubicBezTo>
                    <a:pt x="19108" y="38563"/>
                    <a:pt x="19212" y="39350"/>
                    <a:pt x="19038" y="40206"/>
                  </a:cubicBezTo>
                  <a:cubicBezTo>
                    <a:pt x="18898" y="40923"/>
                    <a:pt x="18548" y="41622"/>
                    <a:pt x="18478" y="42357"/>
                  </a:cubicBezTo>
                  <a:cubicBezTo>
                    <a:pt x="18338" y="43720"/>
                    <a:pt x="19684" y="43720"/>
                    <a:pt x="20698" y="43807"/>
                  </a:cubicBezTo>
                  <a:cubicBezTo>
                    <a:pt x="21062" y="43845"/>
                    <a:pt x="21621" y="43932"/>
                    <a:pt x="22172" y="43932"/>
                  </a:cubicBezTo>
                  <a:cubicBezTo>
                    <a:pt x="22893" y="43932"/>
                    <a:pt x="23600" y="43783"/>
                    <a:pt x="23828" y="43178"/>
                  </a:cubicBezTo>
                  <a:cubicBezTo>
                    <a:pt x="24020" y="42654"/>
                    <a:pt x="23775" y="42077"/>
                    <a:pt x="23635" y="41570"/>
                  </a:cubicBezTo>
                  <a:cubicBezTo>
                    <a:pt x="23408" y="40661"/>
                    <a:pt x="23443" y="39752"/>
                    <a:pt x="23583" y="38843"/>
                  </a:cubicBezTo>
                  <a:cubicBezTo>
                    <a:pt x="23740" y="37689"/>
                    <a:pt x="24002" y="36553"/>
                    <a:pt x="23967" y="35416"/>
                  </a:cubicBezTo>
                  <a:cubicBezTo>
                    <a:pt x="24404" y="34350"/>
                    <a:pt x="24719" y="33231"/>
                    <a:pt x="24719" y="32043"/>
                  </a:cubicBezTo>
                  <a:cubicBezTo>
                    <a:pt x="24719" y="31204"/>
                    <a:pt x="24632" y="30364"/>
                    <a:pt x="24509" y="29508"/>
                  </a:cubicBezTo>
                  <a:cubicBezTo>
                    <a:pt x="24649" y="28983"/>
                    <a:pt x="24754" y="28441"/>
                    <a:pt x="24754" y="27900"/>
                  </a:cubicBezTo>
                  <a:cubicBezTo>
                    <a:pt x="24754" y="27550"/>
                    <a:pt x="24702" y="27200"/>
                    <a:pt x="24614" y="26868"/>
                  </a:cubicBezTo>
                  <a:lnTo>
                    <a:pt x="24614" y="26868"/>
                  </a:lnTo>
                  <a:cubicBezTo>
                    <a:pt x="24772" y="26903"/>
                    <a:pt x="24929" y="26973"/>
                    <a:pt x="25086" y="27060"/>
                  </a:cubicBezTo>
                  <a:cubicBezTo>
                    <a:pt x="25925" y="27497"/>
                    <a:pt x="26537" y="28284"/>
                    <a:pt x="27411" y="28669"/>
                  </a:cubicBezTo>
                  <a:cubicBezTo>
                    <a:pt x="28233" y="29018"/>
                    <a:pt x="29142" y="29036"/>
                    <a:pt x="30033" y="29071"/>
                  </a:cubicBezTo>
                  <a:cubicBezTo>
                    <a:pt x="30575" y="29106"/>
                    <a:pt x="31135" y="29141"/>
                    <a:pt x="31677" y="29281"/>
                  </a:cubicBezTo>
                  <a:cubicBezTo>
                    <a:pt x="31467" y="30749"/>
                    <a:pt x="30558" y="32113"/>
                    <a:pt x="30698" y="33633"/>
                  </a:cubicBezTo>
                  <a:cubicBezTo>
                    <a:pt x="30750" y="34333"/>
                    <a:pt x="31082" y="34927"/>
                    <a:pt x="31414" y="35521"/>
                  </a:cubicBezTo>
                  <a:cubicBezTo>
                    <a:pt x="31956" y="36465"/>
                    <a:pt x="32289" y="37427"/>
                    <a:pt x="32411" y="38528"/>
                  </a:cubicBezTo>
                  <a:cubicBezTo>
                    <a:pt x="32516" y="39402"/>
                    <a:pt x="32498" y="40294"/>
                    <a:pt x="32463" y="41185"/>
                  </a:cubicBezTo>
                  <a:cubicBezTo>
                    <a:pt x="32428" y="42007"/>
                    <a:pt x="32271" y="42898"/>
                    <a:pt x="32446" y="43720"/>
                  </a:cubicBezTo>
                  <a:cubicBezTo>
                    <a:pt x="32778" y="45363"/>
                    <a:pt x="34666" y="45119"/>
                    <a:pt x="35995" y="45258"/>
                  </a:cubicBezTo>
                  <a:cubicBezTo>
                    <a:pt x="36252" y="45289"/>
                    <a:pt x="36542" y="45317"/>
                    <a:pt x="36827" y="45317"/>
                  </a:cubicBezTo>
                  <a:cubicBezTo>
                    <a:pt x="37666" y="45317"/>
                    <a:pt x="38463" y="45078"/>
                    <a:pt x="38267" y="43982"/>
                  </a:cubicBezTo>
                  <a:cubicBezTo>
                    <a:pt x="38110" y="43126"/>
                    <a:pt x="37638" y="42426"/>
                    <a:pt x="37550" y="41535"/>
                  </a:cubicBezTo>
                  <a:cubicBezTo>
                    <a:pt x="37463" y="40573"/>
                    <a:pt x="37620" y="39577"/>
                    <a:pt x="37655" y="38616"/>
                  </a:cubicBezTo>
                  <a:cubicBezTo>
                    <a:pt x="37708" y="37741"/>
                    <a:pt x="37638" y="36902"/>
                    <a:pt x="37411" y="36063"/>
                  </a:cubicBezTo>
                  <a:cubicBezTo>
                    <a:pt x="37096" y="34979"/>
                    <a:pt x="36764" y="33983"/>
                    <a:pt x="36886" y="32829"/>
                  </a:cubicBezTo>
                  <a:cubicBezTo>
                    <a:pt x="36974" y="32078"/>
                    <a:pt x="37201" y="31308"/>
                    <a:pt x="37393" y="30522"/>
                  </a:cubicBezTo>
                  <a:cubicBezTo>
                    <a:pt x="37813" y="30487"/>
                    <a:pt x="38232" y="30417"/>
                    <a:pt x="38669" y="30329"/>
                  </a:cubicBezTo>
                  <a:cubicBezTo>
                    <a:pt x="38785" y="30333"/>
                    <a:pt x="38901" y="30334"/>
                    <a:pt x="39017" y="30334"/>
                  </a:cubicBezTo>
                  <a:cubicBezTo>
                    <a:pt x="40148" y="30334"/>
                    <a:pt x="41296" y="30184"/>
                    <a:pt x="42358" y="29962"/>
                  </a:cubicBezTo>
                  <a:cubicBezTo>
                    <a:pt x="44893" y="29438"/>
                    <a:pt x="46833" y="27987"/>
                    <a:pt x="48319" y="25889"/>
                  </a:cubicBezTo>
                  <a:cubicBezTo>
                    <a:pt x="51256" y="21746"/>
                    <a:pt x="52235" y="16607"/>
                    <a:pt x="53214" y="11712"/>
                  </a:cubicBezTo>
                  <a:cubicBezTo>
                    <a:pt x="53511" y="10296"/>
                    <a:pt x="53791" y="8880"/>
                    <a:pt x="54140" y="7481"/>
                  </a:cubicBezTo>
                  <a:cubicBezTo>
                    <a:pt x="54507" y="6031"/>
                    <a:pt x="55189" y="4422"/>
                    <a:pt x="56710" y="3985"/>
                  </a:cubicBezTo>
                  <a:cubicBezTo>
                    <a:pt x="57060" y="4144"/>
                    <a:pt x="57461" y="4200"/>
                    <a:pt x="57877" y="4200"/>
                  </a:cubicBezTo>
                  <a:cubicBezTo>
                    <a:pt x="58562" y="4200"/>
                    <a:pt x="59289" y="4048"/>
                    <a:pt x="59909" y="3950"/>
                  </a:cubicBezTo>
                  <a:cubicBezTo>
                    <a:pt x="60235" y="3904"/>
                    <a:pt x="60562" y="3896"/>
                    <a:pt x="60888" y="3896"/>
                  </a:cubicBezTo>
                  <a:cubicBezTo>
                    <a:pt x="61051" y="3896"/>
                    <a:pt x="61214" y="3898"/>
                    <a:pt x="61377" y="3898"/>
                  </a:cubicBezTo>
                  <a:cubicBezTo>
                    <a:pt x="61422" y="3898"/>
                    <a:pt x="61471" y="3898"/>
                    <a:pt x="61523" y="3898"/>
                  </a:cubicBezTo>
                  <a:cubicBezTo>
                    <a:pt x="61757" y="3898"/>
                    <a:pt x="62048" y="3887"/>
                    <a:pt x="62234" y="3758"/>
                  </a:cubicBezTo>
                  <a:cubicBezTo>
                    <a:pt x="62479" y="3583"/>
                    <a:pt x="62479" y="3321"/>
                    <a:pt x="62391" y="3076"/>
                  </a:cubicBezTo>
                  <a:cubicBezTo>
                    <a:pt x="62619" y="2971"/>
                    <a:pt x="62776" y="2744"/>
                    <a:pt x="62689" y="2482"/>
                  </a:cubicBezTo>
                  <a:lnTo>
                    <a:pt x="62689" y="2464"/>
                  </a:lnTo>
                  <a:cubicBezTo>
                    <a:pt x="62549" y="2080"/>
                    <a:pt x="61937" y="1940"/>
                    <a:pt x="61622" y="1818"/>
                  </a:cubicBezTo>
                  <a:cubicBezTo>
                    <a:pt x="61203" y="1643"/>
                    <a:pt x="60783" y="1468"/>
                    <a:pt x="60364" y="1293"/>
                  </a:cubicBezTo>
                  <a:cubicBezTo>
                    <a:pt x="59432" y="458"/>
                    <a:pt x="58215" y="0"/>
                    <a:pt x="56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3512138" y="689900"/>
              <a:ext cx="15775" cy="14875"/>
            </a:xfrm>
            <a:custGeom>
              <a:avLst/>
              <a:gdLst/>
              <a:ahLst/>
              <a:cxnLst/>
              <a:rect l="l" t="t" r="r" b="b"/>
              <a:pathLst>
                <a:path w="631" h="595" extrusionOk="0">
                  <a:moveTo>
                    <a:pt x="298" y="0"/>
                  </a:moveTo>
                  <a:cubicBezTo>
                    <a:pt x="141" y="0"/>
                    <a:pt x="1" y="140"/>
                    <a:pt x="18" y="297"/>
                  </a:cubicBezTo>
                  <a:cubicBezTo>
                    <a:pt x="18" y="472"/>
                    <a:pt x="158" y="595"/>
                    <a:pt x="333" y="595"/>
                  </a:cubicBezTo>
                  <a:cubicBezTo>
                    <a:pt x="508" y="577"/>
                    <a:pt x="630" y="437"/>
                    <a:pt x="630" y="280"/>
                  </a:cubicBezTo>
                  <a:cubicBezTo>
                    <a:pt x="613" y="123"/>
                    <a:pt x="47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3495213" y="686700"/>
              <a:ext cx="52375" cy="14625"/>
            </a:xfrm>
            <a:custGeom>
              <a:avLst/>
              <a:gdLst/>
              <a:ahLst/>
              <a:cxnLst/>
              <a:rect l="l" t="t" r="r" b="b"/>
              <a:pathLst>
                <a:path w="2095" h="585" extrusionOk="0">
                  <a:moveTo>
                    <a:pt x="1044" y="1"/>
                  </a:moveTo>
                  <a:cubicBezTo>
                    <a:pt x="1009" y="1"/>
                    <a:pt x="975" y="2"/>
                    <a:pt x="940" y="6"/>
                  </a:cubicBezTo>
                  <a:cubicBezTo>
                    <a:pt x="573" y="23"/>
                    <a:pt x="381" y="251"/>
                    <a:pt x="66" y="425"/>
                  </a:cubicBezTo>
                  <a:cubicBezTo>
                    <a:pt x="0" y="458"/>
                    <a:pt x="27" y="584"/>
                    <a:pt x="104" y="584"/>
                  </a:cubicBezTo>
                  <a:cubicBezTo>
                    <a:pt x="108" y="584"/>
                    <a:pt x="113" y="584"/>
                    <a:pt x="118" y="583"/>
                  </a:cubicBezTo>
                  <a:cubicBezTo>
                    <a:pt x="381" y="565"/>
                    <a:pt x="538" y="373"/>
                    <a:pt x="783" y="303"/>
                  </a:cubicBezTo>
                  <a:cubicBezTo>
                    <a:pt x="847" y="288"/>
                    <a:pt x="911" y="281"/>
                    <a:pt x="976" y="281"/>
                  </a:cubicBezTo>
                  <a:cubicBezTo>
                    <a:pt x="1278" y="281"/>
                    <a:pt x="1575" y="429"/>
                    <a:pt x="1849" y="530"/>
                  </a:cubicBezTo>
                  <a:cubicBezTo>
                    <a:pt x="1865" y="536"/>
                    <a:pt x="1881" y="539"/>
                    <a:pt x="1897" y="539"/>
                  </a:cubicBezTo>
                  <a:cubicBezTo>
                    <a:pt x="2014" y="539"/>
                    <a:pt x="2095" y="380"/>
                    <a:pt x="1971" y="303"/>
                  </a:cubicBezTo>
                  <a:lnTo>
                    <a:pt x="1971" y="303"/>
                  </a:lnTo>
                  <a:lnTo>
                    <a:pt x="1971" y="320"/>
                  </a:lnTo>
                  <a:cubicBezTo>
                    <a:pt x="1686" y="146"/>
                    <a:pt x="1373" y="1"/>
                    <a:pt x="1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5"/>
            <p:cNvSpPr/>
            <p:nvPr/>
          </p:nvSpPr>
          <p:spPr>
            <a:xfrm>
              <a:off x="3547813" y="731950"/>
              <a:ext cx="90650" cy="11850"/>
            </a:xfrm>
            <a:custGeom>
              <a:avLst/>
              <a:gdLst/>
              <a:ahLst/>
              <a:cxnLst/>
              <a:rect l="l" t="t" r="r" b="b"/>
              <a:pathLst>
                <a:path w="3626" h="474" extrusionOk="0">
                  <a:moveTo>
                    <a:pt x="1386" y="1"/>
                  </a:moveTo>
                  <a:cubicBezTo>
                    <a:pt x="921" y="1"/>
                    <a:pt x="574" y="107"/>
                    <a:pt x="95" y="311"/>
                  </a:cubicBezTo>
                  <a:cubicBezTo>
                    <a:pt x="0" y="343"/>
                    <a:pt x="48" y="473"/>
                    <a:pt x="135" y="473"/>
                  </a:cubicBezTo>
                  <a:cubicBezTo>
                    <a:pt x="144" y="473"/>
                    <a:pt x="154" y="472"/>
                    <a:pt x="165" y="468"/>
                  </a:cubicBezTo>
                  <a:cubicBezTo>
                    <a:pt x="514" y="363"/>
                    <a:pt x="829" y="206"/>
                    <a:pt x="1213" y="206"/>
                  </a:cubicBezTo>
                  <a:cubicBezTo>
                    <a:pt x="1650" y="206"/>
                    <a:pt x="2105" y="311"/>
                    <a:pt x="2525" y="381"/>
                  </a:cubicBezTo>
                  <a:cubicBezTo>
                    <a:pt x="2892" y="433"/>
                    <a:pt x="3259" y="468"/>
                    <a:pt x="3626" y="468"/>
                  </a:cubicBezTo>
                  <a:cubicBezTo>
                    <a:pt x="3626" y="381"/>
                    <a:pt x="3608" y="294"/>
                    <a:pt x="3573" y="206"/>
                  </a:cubicBezTo>
                  <a:cubicBezTo>
                    <a:pt x="2944" y="206"/>
                    <a:pt x="2332" y="84"/>
                    <a:pt x="1685" y="14"/>
                  </a:cubicBezTo>
                  <a:cubicBezTo>
                    <a:pt x="1580" y="5"/>
                    <a:pt x="1481" y="1"/>
                    <a:pt x="1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5"/>
            <p:cNvSpPr/>
            <p:nvPr/>
          </p:nvSpPr>
          <p:spPr>
            <a:xfrm>
              <a:off x="2891988" y="1761575"/>
              <a:ext cx="140750" cy="30975"/>
            </a:xfrm>
            <a:custGeom>
              <a:avLst/>
              <a:gdLst/>
              <a:ahLst/>
              <a:cxnLst/>
              <a:rect l="l" t="t" r="r" b="b"/>
              <a:pathLst>
                <a:path w="5630" h="1239" extrusionOk="0">
                  <a:moveTo>
                    <a:pt x="330" y="0"/>
                  </a:moveTo>
                  <a:cubicBezTo>
                    <a:pt x="221" y="0"/>
                    <a:pt x="110" y="16"/>
                    <a:pt x="1" y="50"/>
                  </a:cubicBezTo>
                  <a:cubicBezTo>
                    <a:pt x="543" y="1238"/>
                    <a:pt x="2221" y="1046"/>
                    <a:pt x="3410" y="1168"/>
                  </a:cubicBezTo>
                  <a:lnTo>
                    <a:pt x="3410" y="1186"/>
                  </a:lnTo>
                  <a:cubicBezTo>
                    <a:pt x="3656" y="1213"/>
                    <a:pt x="3931" y="1236"/>
                    <a:pt x="4203" y="1236"/>
                  </a:cubicBezTo>
                  <a:cubicBezTo>
                    <a:pt x="4816" y="1236"/>
                    <a:pt x="5412" y="1116"/>
                    <a:pt x="5630" y="644"/>
                  </a:cubicBezTo>
                  <a:cubicBezTo>
                    <a:pt x="5430" y="544"/>
                    <a:pt x="5225" y="496"/>
                    <a:pt x="5024" y="496"/>
                  </a:cubicBezTo>
                  <a:cubicBezTo>
                    <a:pt x="4627" y="496"/>
                    <a:pt x="4248" y="686"/>
                    <a:pt x="3969" y="1046"/>
                  </a:cubicBezTo>
                  <a:cubicBezTo>
                    <a:pt x="3611" y="735"/>
                    <a:pt x="3198" y="438"/>
                    <a:pt x="2717" y="438"/>
                  </a:cubicBezTo>
                  <a:cubicBezTo>
                    <a:pt x="2657" y="438"/>
                    <a:pt x="2597" y="442"/>
                    <a:pt x="2535" y="452"/>
                  </a:cubicBezTo>
                  <a:cubicBezTo>
                    <a:pt x="2221" y="504"/>
                    <a:pt x="1976" y="679"/>
                    <a:pt x="1854" y="924"/>
                  </a:cubicBezTo>
                  <a:cubicBezTo>
                    <a:pt x="1458" y="425"/>
                    <a:pt x="902" y="0"/>
                    <a:pt x="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2541063" y="1732475"/>
              <a:ext cx="132875" cy="25175"/>
            </a:xfrm>
            <a:custGeom>
              <a:avLst/>
              <a:gdLst/>
              <a:ahLst/>
              <a:cxnLst/>
              <a:rect l="l" t="t" r="r" b="b"/>
              <a:pathLst>
                <a:path w="5315" h="1007" extrusionOk="0">
                  <a:moveTo>
                    <a:pt x="422" y="1"/>
                  </a:moveTo>
                  <a:cubicBezTo>
                    <a:pt x="280" y="1"/>
                    <a:pt x="138" y="26"/>
                    <a:pt x="0" y="77"/>
                  </a:cubicBezTo>
                  <a:cubicBezTo>
                    <a:pt x="297" y="794"/>
                    <a:pt x="1329" y="812"/>
                    <a:pt x="2168" y="881"/>
                  </a:cubicBezTo>
                  <a:cubicBezTo>
                    <a:pt x="2531" y="919"/>
                    <a:pt x="3091" y="1006"/>
                    <a:pt x="3640" y="1006"/>
                  </a:cubicBezTo>
                  <a:cubicBezTo>
                    <a:pt x="4360" y="1006"/>
                    <a:pt x="5061" y="857"/>
                    <a:pt x="5280" y="252"/>
                  </a:cubicBezTo>
                  <a:cubicBezTo>
                    <a:pt x="5297" y="217"/>
                    <a:pt x="5297" y="182"/>
                    <a:pt x="5315" y="165"/>
                  </a:cubicBezTo>
                  <a:cubicBezTo>
                    <a:pt x="5143" y="71"/>
                    <a:pt x="4948" y="29"/>
                    <a:pt x="4748" y="29"/>
                  </a:cubicBezTo>
                  <a:cubicBezTo>
                    <a:pt x="4317" y="29"/>
                    <a:pt x="3859" y="222"/>
                    <a:pt x="3549" y="497"/>
                  </a:cubicBezTo>
                  <a:cubicBezTo>
                    <a:pt x="3264" y="203"/>
                    <a:pt x="2914" y="79"/>
                    <a:pt x="2551" y="79"/>
                  </a:cubicBezTo>
                  <a:cubicBezTo>
                    <a:pt x="2156" y="79"/>
                    <a:pt x="1745" y="225"/>
                    <a:pt x="1381" y="462"/>
                  </a:cubicBezTo>
                  <a:cubicBezTo>
                    <a:pt x="1109" y="152"/>
                    <a:pt x="766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5"/>
          <p:cNvGrpSpPr/>
          <p:nvPr/>
        </p:nvGrpSpPr>
        <p:grpSpPr>
          <a:xfrm>
            <a:off x="6270687" y="2628890"/>
            <a:ext cx="2873317" cy="2033270"/>
            <a:chOff x="273500" y="1047325"/>
            <a:chExt cx="1365775" cy="966475"/>
          </a:xfrm>
        </p:grpSpPr>
        <p:sp>
          <p:nvSpPr>
            <p:cNvPr id="452" name="Google Shape;452;p45"/>
            <p:cNvSpPr/>
            <p:nvPr/>
          </p:nvSpPr>
          <p:spPr>
            <a:xfrm>
              <a:off x="301475" y="1649050"/>
              <a:ext cx="129400" cy="109900"/>
            </a:xfrm>
            <a:custGeom>
              <a:avLst/>
              <a:gdLst/>
              <a:ahLst/>
              <a:cxnLst/>
              <a:rect l="l" t="t" r="r" b="b"/>
              <a:pathLst>
                <a:path w="5176" h="4396" extrusionOk="0">
                  <a:moveTo>
                    <a:pt x="2107" y="0"/>
                  </a:moveTo>
                  <a:cubicBezTo>
                    <a:pt x="2081" y="0"/>
                    <a:pt x="2055" y="1"/>
                    <a:pt x="2029" y="2"/>
                  </a:cubicBezTo>
                  <a:cubicBezTo>
                    <a:pt x="1399" y="37"/>
                    <a:pt x="945" y="474"/>
                    <a:pt x="543" y="894"/>
                  </a:cubicBezTo>
                  <a:cubicBezTo>
                    <a:pt x="473" y="964"/>
                    <a:pt x="473" y="1034"/>
                    <a:pt x="490" y="1086"/>
                  </a:cubicBezTo>
                  <a:cubicBezTo>
                    <a:pt x="176" y="1348"/>
                    <a:pt x="1" y="1523"/>
                    <a:pt x="88" y="1978"/>
                  </a:cubicBezTo>
                  <a:cubicBezTo>
                    <a:pt x="176" y="2432"/>
                    <a:pt x="193" y="2677"/>
                    <a:pt x="158" y="3149"/>
                  </a:cubicBezTo>
                  <a:cubicBezTo>
                    <a:pt x="158" y="3236"/>
                    <a:pt x="123" y="3359"/>
                    <a:pt x="141" y="3446"/>
                  </a:cubicBezTo>
                  <a:cubicBezTo>
                    <a:pt x="193" y="3621"/>
                    <a:pt x="246" y="3761"/>
                    <a:pt x="385" y="3918"/>
                  </a:cubicBezTo>
                  <a:cubicBezTo>
                    <a:pt x="716" y="4263"/>
                    <a:pt x="1221" y="4395"/>
                    <a:pt x="1765" y="4395"/>
                  </a:cubicBezTo>
                  <a:cubicBezTo>
                    <a:pt x="2600" y="4395"/>
                    <a:pt x="3527" y="4082"/>
                    <a:pt x="4056" y="3743"/>
                  </a:cubicBezTo>
                  <a:cubicBezTo>
                    <a:pt x="5175" y="3009"/>
                    <a:pt x="4459" y="1681"/>
                    <a:pt x="3794" y="911"/>
                  </a:cubicBezTo>
                  <a:cubicBezTo>
                    <a:pt x="3357" y="423"/>
                    <a:pt x="2774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273500" y="1751950"/>
              <a:ext cx="264450" cy="198075"/>
            </a:xfrm>
            <a:custGeom>
              <a:avLst/>
              <a:gdLst/>
              <a:ahLst/>
              <a:cxnLst/>
              <a:rect l="l" t="t" r="r" b="b"/>
              <a:pathLst>
                <a:path w="10578" h="7923" extrusionOk="0">
                  <a:moveTo>
                    <a:pt x="8356" y="0"/>
                  </a:moveTo>
                  <a:cubicBezTo>
                    <a:pt x="7567" y="0"/>
                    <a:pt x="7016" y="384"/>
                    <a:pt x="6591" y="1078"/>
                  </a:cubicBezTo>
                  <a:cubicBezTo>
                    <a:pt x="5665" y="1568"/>
                    <a:pt x="4948" y="2354"/>
                    <a:pt x="4494" y="3298"/>
                  </a:cubicBezTo>
                  <a:cubicBezTo>
                    <a:pt x="4039" y="3491"/>
                    <a:pt x="3550" y="3666"/>
                    <a:pt x="3130" y="3928"/>
                  </a:cubicBezTo>
                  <a:cubicBezTo>
                    <a:pt x="2623" y="4260"/>
                    <a:pt x="2553" y="4714"/>
                    <a:pt x="2326" y="5169"/>
                  </a:cubicBezTo>
                  <a:cubicBezTo>
                    <a:pt x="2099" y="5361"/>
                    <a:pt x="1924" y="5641"/>
                    <a:pt x="1697" y="5798"/>
                  </a:cubicBezTo>
                  <a:cubicBezTo>
                    <a:pt x="1399" y="6025"/>
                    <a:pt x="1015" y="5886"/>
                    <a:pt x="700" y="6043"/>
                  </a:cubicBezTo>
                  <a:cubicBezTo>
                    <a:pt x="456" y="6148"/>
                    <a:pt x="263" y="6340"/>
                    <a:pt x="71" y="6532"/>
                  </a:cubicBezTo>
                  <a:cubicBezTo>
                    <a:pt x="1" y="6602"/>
                    <a:pt x="1" y="6760"/>
                    <a:pt x="106" y="6795"/>
                  </a:cubicBezTo>
                  <a:cubicBezTo>
                    <a:pt x="176" y="6830"/>
                    <a:pt x="246" y="6865"/>
                    <a:pt x="316" y="6900"/>
                  </a:cubicBezTo>
                  <a:cubicBezTo>
                    <a:pt x="263" y="6952"/>
                    <a:pt x="228" y="7022"/>
                    <a:pt x="176" y="7074"/>
                  </a:cubicBezTo>
                  <a:cubicBezTo>
                    <a:pt x="106" y="7162"/>
                    <a:pt x="176" y="7302"/>
                    <a:pt x="281" y="7319"/>
                  </a:cubicBezTo>
                  <a:cubicBezTo>
                    <a:pt x="674" y="7437"/>
                    <a:pt x="1067" y="7496"/>
                    <a:pt x="1461" y="7496"/>
                  </a:cubicBezTo>
                  <a:cubicBezTo>
                    <a:pt x="1592" y="7496"/>
                    <a:pt x="1723" y="7490"/>
                    <a:pt x="1854" y="7476"/>
                  </a:cubicBezTo>
                  <a:lnTo>
                    <a:pt x="1854" y="7476"/>
                  </a:lnTo>
                  <a:cubicBezTo>
                    <a:pt x="1837" y="7529"/>
                    <a:pt x="1854" y="7564"/>
                    <a:pt x="1889" y="7599"/>
                  </a:cubicBezTo>
                  <a:cubicBezTo>
                    <a:pt x="2074" y="7829"/>
                    <a:pt x="2337" y="7923"/>
                    <a:pt x="2644" y="7923"/>
                  </a:cubicBezTo>
                  <a:cubicBezTo>
                    <a:pt x="3528" y="7923"/>
                    <a:pt x="4778" y="7147"/>
                    <a:pt x="5595" y="6602"/>
                  </a:cubicBezTo>
                  <a:cubicBezTo>
                    <a:pt x="5678" y="6611"/>
                    <a:pt x="5760" y="6615"/>
                    <a:pt x="5839" y="6615"/>
                  </a:cubicBezTo>
                  <a:cubicBezTo>
                    <a:pt x="6909" y="6615"/>
                    <a:pt x="7627" y="5869"/>
                    <a:pt x="8147" y="4942"/>
                  </a:cubicBezTo>
                  <a:cubicBezTo>
                    <a:pt x="8777" y="4644"/>
                    <a:pt x="9423" y="4312"/>
                    <a:pt x="9948" y="3875"/>
                  </a:cubicBezTo>
                  <a:cubicBezTo>
                    <a:pt x="10455" y="3456"/>
                    <a:pt x="10437" y="2826"/>
                    <a:pt x="10350" y="2232"/>
                  </a:cubicBezTo>
                  <a:cubicBezTo>
                    <a:pt x="10367" y="2215"/>
                    <a:pt x="10385" y="2197"/>
                    <a:pt x="10402" y="2162"/>
                  </a:cubicBezTo>
                  <a:cubicBezTo>
                    <a:pt x="10577" y="1148"/>
                    <a:pt x="9965" y="257"/>
                    <a:pt x="8951" y="64"/>
                  </a:cubicBezTo>
                  <a:cubicBezTo>
                    <a:pt x="8739" y="21"/>
                    <a:pt x="8541" y="0"/>
                    <a:pt x="8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871800" y="1740775"/>
              <a:ext cx="171350" cy="120950"/>
            </a:xfrm>
            <a:custGeom>
              <a:avLst/>
              <a:gdLst/>
              <a:ahLst/>
              <a:cxnLst/>
              <a:rect l="l" t="t" r="r" b="b"/>
              <a:pathLst>
                <a:path w="6854" h="4838" extrusionOk="0">
                  <a:moveTo>
                    <a:pt x="5612" y="1"/>
                  </a:moveTo>
                  <a:cubicBezTo>
                    <a:pt x="4785" y="1"/>
                    <a:pt x="3661" y="885"/>
                    <a:pt x="3043" y="1036"/>
                  </a:cubicBezTo>
                  <a:cubicBezTo>
                    <a:pt x="2501" y="1158"/>
                    <a:pt x="1574" y="1018"/>
                    <a:pt x="1190" y="1525"/>
                  </a:cubicBezTo>
                  <a:cubicBezTo>
                    <a:pt x="1015" y="1753"/>
                    <a:pt x="1050" y="2120"/>
                    <a:pt x="997" y="2382"/>
                  </a:cubicBezTo>
                  <a:cubicBezTo>
                    <a:pt x="875" y="2976"/>
                    <a:pt x="578" y="3396"/>
                    <a:pt x="281" y="3920"/>
                  </a:cubicBezTo>
                  <a:cubicBezTo>
                    <a:pt x="106" y="4217"/>
                    <a:pt x="1" y="4532"/>
                    <a:pt x="368" y="4742"/>
                  </a:cubicBezTo>
                  <a:cubicBezTo>
                    <a:pt x="487" y="4815"/>
                    <a:pt x="665" y="4837"/>
                    <a:pt x="858" y="4837"/>
                  </a:cubicBezTo>
                  <a:cubicBezTo>
                    <a:pt x="1174" y="4837"/>
                    <a:pt x="1532" y="4777"/>
                    <a:pt x="1749" y="4777"/>
                  </a:cubicBezTo>
                  <a:cubicBezTo>
                    <a:pt x="2343" y="4777"/>
                    <a:pt x="2955" y="4759"/>
                    <a:pt x="3550" y="4759"/>
                  </a:cubicBezTo>
                  <a:cubicBezTo>
                    <a:pt x="3589" y="4758"/>
                    <a:pt x="3630" y="4758"/>
                    <a:pt x="3672" y="4758"/>
                  </a:cubicBezTo>
                  <a:cubicBezTo>
                    <a:pt x="3882" y="4758"/>
                    <a:pt x="4117" y="4768"/>
                    <a:pt x="4357" y="4768"/>
                  </a:cubicBezTo>
                  <a:cubicBezTo>
                    <a:pt x="4891" y="4768"/>
                    <a:pt x="5446" y="4716"/>
                    <a:pt x="5787" y="4375"/>
                  </a:cubicBezTo>
                  <a:cubicBezTo>
                    <a:pt x="6137" y="4025"/>
                    <a:pt x="6154" y="3571"/>
                    <a:pt x="6067" y="3116"/>
                  </a:cubicBezTo>
                  <a:cubicBezTo>
                    <a:pt x="6294" y="2836"/>
                    <a:pt x="6504" y="2557"/>
                    <a:pt x="6626" y="2207"/>
                  </a:cubicBezTo>
                  <a:cubicBezTo>
                    <a:pt x="6854" y="1578"/>
                    <a:pt x="6609" y="931"/>
                    <a:pt x="6347" y="319"/>
                  </a:cubicBezTo>
                  <a:cubicBezTo>
                    <a:pt x="6312" y="267"/>
                    <a:pt x="6259" y="249"/>
                    <a:pt x="6207" y="232"/>
                  </a:cubicBezTo>
                  <a:cubicBezTo>
                    <a:pt x="6042" y="67"/>
                    <a:pt x="583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5"/>
            <p:cNvSpPr/>
            <p:nvPr/>
          </p:nvSpPr>
          <p:spPr>
            <a:xfrm>
              <a:off x="298125" y="1047325"/>
              <a:ext cx="1341150" cy="906550"/>
            </a:xfrm>
            <a:custGeom>
              <a:avLst/>
              <a:gdLst/>
              <a:ahLst/>
              <a:cxnLst/>
              <a:rect l="l" t="t" r="r" b="b"/>
              <a:pathLst>
                <a:path w="53646" h="36262" extrusionOk="0">
                  <a:moveTo>
                    <a:pt x="48288" y="1"/>
                  </a:moveTo>
                  <a:cubicBezTo>
                    <a:pt x="48016" y="1"/>
                    <a:pt x="47750" y="111"/>
                    <a:pt x="47527" y="384"/>
                  </a:cubicBezTo>
                  <a:cubicBezTo>
                    <a:pt x="47230" y="751"/>
                    <a:pt x="47142" y="1258"/>
                    <a:pt x="47247" y="1695"/>
                  </a:cubicBezTo>
                  <a:cubicBezTo>
                    <a:pt x="47317" y="2045"/>
                    <a:pt x="47527" y="2307"/>
                    <a:pt x="47754" y="2552"/>
                  </a:cubicBezTo>
                  <a:cubicBezTo>
                    <a:pt x="47719" y="2902"/>
                    <a:pt x="47789" y="3251"/>
                    <a:pt x="47964" y="3601"/>
                  </a:cubicBezTo>
                  <a:cubicBezTo>
                    <a:pt x="48208" y="4125"/>
                    <a:pt x="48873" y="4597"/>
                    <a:pt x="49222" y="5139"/>
                  </a:cubicBezTo>
                  <a:cubicBezTo>
                    <a:pt x="49030" y="5786"/>
                    <a:pt x="48838" y="6415"/>
                    <a:pt x="48646" y="7062"/>
                  </a:cubicBezTo>
                  <a:cubicBezTo>
                    <a:pt x="47649" y="8181"/>
                    <a:pt x="46688" y="9317"/>
                    <a:pt x="45691" y="10418"/>
                  </a:cubicBezTo>
                  <a:cubicBezTo>
                    <a:pt x="44660" y="11590"/>
                    <a:pt x="43523" y="12761"/>
                    <a:pt x="42125" y="13513"/>
                  </a:cubicBezTo>
                  <a:cubicBezTo>
                    <a:pt x="41047" y="14087"/>
                    <a:pt x="39905" y="14270"/>
                    <a:pt x="38739" y="14270"/>
                  </a:cubicBezTo>
                  <a:cubicBezTo>
                    <a:pt x="36709" y="14270"/>
                    <a:pt x="34602" y="13716"/>
                    <a:pt x="32615" y="13705"/>
                  </a:cubicBezTo>
                  <a:cubicBezTo>
                    <a:pt x="32574" y="13705"/>
                    <a:pt x="32533" y="13705"/>
                    <a:pt x="32492" y="13705"/>
                  </a:cubicBezTo>
                  <a:cubicBezTo>
                    <a:pt x="29265" y="13705"/>
                    <a:pt x="26090" y="14379"/>
                    <a:pt x="22983" y="15138"/>
                  </a:cubicBezTo>
                  <a:cubicBezTo>
                    <a:pt x="20064" y="15855"/>
                    <a:pt x="17267" y="16642"/>
                    <a:pt x="14749" y="18337"/>
                  </a:cubicBezTo>
                  <a:cubicBezTo>
                    <a:pt x="12984" y="19526"/>
                    <a:pt x="11428" y="20977"/>
                    <a:pt x="9924" y="22463"/>
                  </a:cubicBezTo>
                  <a:cubicBezTo>
                    <a:pt x="9347" y="22813"/>
                    <a:pt x="8701" y="23057"/>
                    <a:pt x="8019" y="23180"/>
                  </a:cubicBezTo>
                  <a:cubicBezTo>
                    <a:pt x="7705" y="23239"/>
                    <a:pt x="7400" y="23264"/>
                    <a:pt x="7101" y="23264"/>
                  </a:cubicBezTo>
                  <a:cubicBezTo>
                    <a:pt x="6250" y="23264"/>
                    <a:pt x="5441" y="23064"/>
                    <a:pt x="4575" y="22883"/>
                  </a:cubicBezTo>
                  <a:cubicBezTo>
                    <a:pt x="4211" y="22804"/>
                    <a:pt x="3852" y="22763"/>
                    <a:pt x="3504" y="22763"/>
                  </a:cubicBezTo>
                  <a:cubicBezTo>
                    <a:pt x="2297" y="22763"/>
                    <a:pt x="1227" y="23262"/>
                    <a:pt x="589" y="24456"/>
                  </a:cubicBezTo>
                  <a:cubicBezTo>
                    <a:pt x="537" y="24526"/>
                    <a:pt x="554" y="24613"/>
                    <a:pt x="589" y="24666"/>
                  </a:cubicBezTo>
                  <a:cubicBezTo>
                    <a:pt x="397" y="24893"/>
                    <a:pt x="257" y="25190"/>
                    <a:pt x="205" y="25522"/>
                  </a:cubicBezTo>
                  <a:cubicBezTo>
                    <a:pt x="187" y="25645"/>
                    <a:pt x="257" y="25732"/>
                    <a:pt x="380" y="25750"/>
                  </a:cubicBezTo>
                  <a:cubicBezTo>
                    <a:pt x="470" y="25753"/>
                    <a:pt x="560" y="25755"/>
                    <a:pt x="650" y="25755"/>
                  </a:cubicBezTo>
                  <a:cubicBezTo>
                    <a:pt x="1360" y="25755"/>
                    <a:pt x="2055" y="25635"/>
                    <a:pt x="2722" y="25417"/>
                  </a:cubicBezTo>
                  <a:cubicBezTo>
                    <a:pt x="3281" y="25924"/>
                    <a:pt x="3649" y="26554"/>
                    <a:pt x="3788" y="27288"/>
                  </a:cubicBezTo>
                  <a:cubicBezTo>
                    <a:pt x="3439" y="27340"/>
                    <a:pt x="3037" y="27270"/>
                    <a:pt x="2740" y="27428"/>
                  </a:cubicBezTo>
                  <a:cubicBezTo>
                    <a:pt x="2283" y="27647"/>
                    <a:pt x="1861" y="27785"/>
                    <a:pt x="1442" y="27785"/>
                  </a:cubicBezTo>
                  <a:cubicBezTo>
                    <a:pt x="1057" y="27785"/>
                    <a:pt x="676" y="27669"/>
                    <a:pt x="275" y="27393"/>
                  </a:cubicBezTo>
                  <a:cubicBezTo>
                    <a:pt x="248" y="27370"/>
                    <a:pt x="217" y="27361"/>
                    <a:pt x="187" y="27361"/>
                  </a:cubicBezTo>
                  <a:cubicBezTo>
                    <a:pt x="99" y="27361"/>
                    <a:pt x="12" y="27442"/>
                    <a:pt x="12" y="27533"/>
                  </a:cubicBezTo>
                  <a:lnTo>
                    <a:pt x="30" y="27550"/>
                  </a:lnTo>
                  <a:cubicBezTo>
                    <a:pt x="0" y="28854"/>
                    <a:pt x="900" y="29128"/>
                    <a:pt x="1973" y="29128"/>
                  </a:cubicBezTo>
                  <a:cubicBezTo>
                    <a:pt x="2166" y="29128"/>
                    <a:pt x="2365" y="29119"/>
                    <a:pt x="2565" y="29106"/>
                  </a:cubicBezTo>
                  <a:cubicBezTo>
                    <a:pt x="3058" y="29583"/>
                    <a:pt x="3706" y="29719"/>
                    <a:pt x="4392" y="29719"/>
                  </a:cubicBezTo>
                  <a:cubicBezTo>
                    <a:pt x="4435" y="29719"/>
                    <a:pt x="4479" y="29719"/>
                    <a:pt x="4523" y="29718"/>
                  </a:cubicBezTo>
                  <a:cubicBezTo>
                    <a:pt x="4697" y="29718"/>
                    <a:pt x="4890" y="29700"/>
                    <a:pt x="5065" y="29700"/>
                  </a:cubicBezTo>
                  <a:cubicBezTo>
                    <a:pt x="5869" y="30697"/>
                    <a:pt x="7040" y="31309"/>
                    <a:pt x="8334" y="31326"/>
                  </a:cubicBezTo>
                  <a:cubicBezTo>
                    <a:pt x="9400" y="31326"/>
                    <a:pt x="10396" y="30959"/>
                    <a:pt x="11410" y="30732"/>
                  </a:cubicBezTo>
                  <a:cubicBezTo>
                    <a:pt x="12778" y="31547"/>
                    <a:pt x="14128" y="32075"/>
                    <a:pt x="15614" y="32075"/>
                  </a:cubicBezTo>
                  <a:cubicBezTo>
                    <a:pt x="16199" y="32075"/>
                    <a:pt x="16805" y="31993"/>
                    <a:pt x="17441" y="31816"/>
                  </a:cubicBezTo>
                  <a:cubicBezTo>
                    <a:pt x="18508" y="31501"/>
                    <a:pt x="19522" y="31046"/>
                    <a:pt x="20536" y="30627"/>
                  </a:cubicBezTo>
                  <a:cubicBezTo>
                    <a:pt x="21682" y="30447"/>
                    <a:pt x="22812" y="30328"/>
                    <a:pt x="23971" y="30328"/>
                  </a:cubicBezTo>
                  <a:cubicBezTo>
                    <a:pt x="24049" y="30328"/>
                    <a:pt x="24128" y="30329"/>
                    <a:pt x="24207" y="30330"/>
                  </a:cubicBezTo>
                  <a:cubicBezTo>
                    <a:pt x="24757" y="30330"/>
                    <a:pt x="25301" y="30365"/>
                    <a:pt x="25839" y="30365"/>
                  </a:cubicBezTo>
                  <a:cubicBezTo>
                    <a:pt x="26547" y="30365"/>
                    <a:pt x="27244" y="30303"/>
                    <a:pt x="27930" y="30015"/>
                  </a:cubicBezTo>
                  <a:cubicBezTo>
                    <a:pt x="29206" y="29491"/>
                    <a:pt x="30255" y="28634"/>
                    <a:pt x="31566" y="28214"/>
                  </a:cubicBezTo>
                  <a:cubicBezTo>
                    <a:pt x="32073" y="28040"/>
                    <a:pt x="32563" y="27935"/>
                    <a:pt x="33070" y="27865"/>
                  </a:cubicBezTo>
                  <a:cubicBezTo>
                    <a:pt x="34136" y="27970"/>
                    <a:pt x="35132" y="28302"/>
                    <a:pt x="36076" y="28809"/>
                  </a:cubicBezTo>
                  <a:cubicBezTo>
                    <a:pt x="36007" y="28844"/>
                    <a:pt x="35954" y="28931"/>
                    <a:pt x="35972" y="29036"/>
                  </a:cubicBezTo>
                  <a:cubicBezTo>
                    <a:pt x="36234" y="30435"/>
                    <a:pt x="37737" y="30732"/>
                    <a:pt x="38891" y="31134"/>
                  </a:cubicBezTo>
                  <a:cubicBezTo>
                    <a:pt x="40272" y="31606"/>
                    <a:pt x="42107" y="32095"/>
                    <a:pt x="42947" y="33406"/>
                  </a:cubicBezTo>
                  <a:cubicBezTo>
                    <a:pt x="42789" y="33669"/>
                    <a:pt x="42649" y="33966"/>
                    <a:pt x="42545" y="34263"/>
                  </a:cubicBezTo>
                  <a:cubicBezTo>
                    <a:pt x="42387" y="34298"/>
                    <a:pt x="42247" y="34333"/>
                    <a:pt x="42090" y="34385"/>
                  </a:cubicBezTo>
                  <a:cubicBezTo>
                    <a:pt x="41793" y="34508"/>
                    <a:pt x="41303" y="34735"/>
                    <a:pt x="41216" y="35085"/>
                  </a:cubicBezTo>
                  <a:cubicBezTo>
                    <a:pt x="41089" y="35705"/>
                    <a:pt x="41975" y="35836"/>
                    <a:pt x="42689" y="35836"/>
                  </a:cubicBezTo>
                  <a:cubicBezTo>
                    <a:pt x="42860" y="35836"/>
                    <a:pt x="43021" y="35829"/>
                    <a:pt x="43156" y="35819"/>
                  </a:cubicBezTo>
                  <a:cubicBezTo>
                    <a:pt x="43191" y="35941"/>
                    <a:pt x="43296" y="36046"/>
                    <a:pt x="43419" y="36098"/>
                  </a:cubicBezTo>
                  <a:cubicBezTo>
                    <a:pt x="43537" y="36162"/>
                    <a:pt x="43667" y="36182"/>
                    <a:pt x="43799" y="36182"/>
                  </a:cubicBezTo>
                  <a:cubicBezTo>
                    <a:pt x="43959" y="36182"/>
                    <a:pt x="44122" y="36153"/>
                    <a:pt x="44275" y="36133"/>
                  </a:cubicBezTo>
                  <a:cubicBezTo>
                    <a:pt x="44572" y="36098"/>
                    <a:pt x="44887" y="36029"/>
                    <a:pt x="45184" y="35924"/>
                  </a:cubicBezTo>
                  <a:cubicBezTo>
                    <a:pt x="45184" y="35941"/>
                    <a:pt x="45184" y="35959"/>
                    <a:pt x="45184" y="35976"/>
                  </a:cubicBezTo>
                  <a:cubicBezTo>
                    <a:pt x="45184" y="36063"/>
                    <a:pt x="45237" y="36116"/>
                    <a:pt x="45324" y="36151"/>
                  </a:cubicBezTo>
                  <a:cubicBezTo>
                    <a:pt x="45501" y="36223"/>
                    <a:pt x="45698" y="36261"/>
                    <a:pt x="45895" y="36261"/>
                  </a:cubicBezTo>
                  <a:cubicBezTo>
                    <a:pt x="46322" y="36261"/>
                    <a:pt x="46747" y="36080"/>
                    <a:pt x="46950" y="35661"/>
                  </a:cubicBezTo>
                  <a:cubicBezTo>
                    <a:pt x="47177" y="35154"/>
                    <a:pt x="46915" y="34560"/>
                    <a:pt x="47055" y="34036"/>
                  </a:cubicBezTo>
                  <a:cubicBezTo>
                    <a:pt x="47160" y="33616"/>
                    <a:pt x="47422" y="33266"/>
                    <a:pt x="47334" y="32829"/>
                  </a:cubicBezTo>
                  <a:cubicBezTo>
                    <a:pt x="47247" y="32410"/>
                    <a:pt x="46915" y="32165"/>
                    <a:pt x="46635" y="31868"/>
                  </a:cubicBezTo>
                  <a:cubicBezTo>
                    <a:pt x="46181" y="31379"/>
                    <a:pt x="45988" y="30819"/>
                    <a:pt x="45674" y="30242"/>
                  </a:cubicBezTo>
                  <a:cubicBezTo>
                    <a:pt x="45342" y="29648"/>
                    <a:pt x="44870" y="29176"/>
                    <a:pt x="44240" y="29106"/>
                  </a:cubicBezTo>
                  <a:cubicBezTo>
                    <a:pt x="43716" y="28547"/>
                    <a:pt x="43419" y="27812"/>
                    <a:pt x="42859" y="27253"/>
                  </a:cubicBezTo>
                  <a:cubicBezTo>
                    <a:pt x="42230" y="26641"/>
                    <a:pt x="41426" y="26606"/>
                    <a:pt x="40622" y="26484"/>
                  </a:cubicBezTo>
                  <a:cubicBezTo>
                    <a:pt x="40429" y="25050"/>
                    <a:pt x="40045" y="23652"/>
                    <a:pt x="39433" y="22358"/>
                  </a:cubicBezTo>
                  <a:cubicBezTo>
                    <a:pt x="45114" y="18757"/>
                    <a:pt x="50079" y="13443"/>
                    <a:pt x="51005" y="6608"/>
                  </a:cubicBezTo>
                  <a:cubicBezTo>
                    <a:pt x="51417" y="6909"/>
                    <a:pt x="51944" y="7221"/>
                    <a:pt x="52400" y="7221"/>
                  </a:cubicBezTo>
                  <a:cubicBezTo>
                    <a:pt x="52739" y="7221"/>
                    <a:pt x="53039" y="7049"/>
                    <a:pt x="53226" y="6573"/>
                  </a:cubicBezTo>
                  <a:cubicBezTo>
                    <a:pt x="53645" y="5471"/>
                    <a:pt x="53051" y="3950"/>
                    <a:pt x="52194" y="3164"/>
                  </a:cubicBezTo>
                  <a:cubicBezTo>
                    <a:pt x="52603" y="1922"/>
                    <a:pt x="51273" y="722"/>
                    <a:pt x="50034" y="722"/>
                  </a:cubicBezTo>
                  <a:cubicBezTo>
                    <a:pt x="49896" y="722"/>
                    <a:pt x="49758" y="737"/>
                    <a:pt x="49624" y="769"/>
                  </a:cubicBezTo>
                  <a:cubicBezTo>
                    <a:pt x="49298" y="363"/>
                    <a:pt x="48782" y="1"/>
                    <a:pt x="48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665525" y="1700550"/>
              <a:ext cx="246950" cy="303475"/>
            </a:xfrm>
            <a:custGeom>
              <a:avLst/>
              <a:gdLst/>
              <a:ahLst/>
              <a:cxnLst/>
              <a:rect l="l" t="t" r="r" b="b"/>
              <a:pathLst>
                <a:path w="9878" h="12139" extrusionOk="0">
                  <a:moveTo>
                    <a:pt x="2742" y="0"/>
                  </a:moveTo>
                  <a:cubicBezTo>
                    <a:pt x="2378" y="0"/>
                    <a:pt x="2000" y="81"/>
                    <a:pt x="1609" y="267"/>
                  </a:cubicBezTo>
                  <a:cubicBezTo>
                    <a:pt x="525" y="774"/>
                    <a:pt x="1" y="1928"/>
                    <a:pt x="228" y="2994"/>
                  </a:cubicBezTo>
                  <a:lnTo>
                    <a:pt x="228" y="3012"/>
                  </a:lnTo>
                  <a:cubicBezTo>
                    <a:pt x="193" y="3029"/>
                    <a:pt x="176" y="3064"/>
                    <a:pt x="193" y="3117"/>
                  </a:cubicBezTo>
                  <a:cubicBezTo>
                    <a:pt x="438" y="4480"/>
                    <a:pt x="1731" y="5512"/>
                    <a:pt x="2903" y="6106"/>
                  </a:cubicBezTo>
                  <a:cubicBezTo>
                    <a:pt x="3497" y="6403"/>
                    <a:pt x="4144" y="6613"/>
                    <a:pt x="4808" y="6683"/>
                  </a:cubicBezTo>
                  <a:cubicBezTo>
                    <a:pt x="4955" y="6696"/>
                    <a:pt x="5104" y="6702"/>
                    <a:pt x="5255" y="6702"/>
                  </a:cubicBezTo>
                  <a:cubicBezTo>
                    <a:pt x="5497" y="6702"/>
                    <a:pt x="5742" y="6687"/>
                    <a:pt x="5979" y="6665"/>
                  </a:cubicBezTo>
                  <a:lnTo>
                    <a:pt x="5979" y="6665"/>
                  </a:lnTo>
                  <a:cubicBezTo>
                    <a:pt x="5787" y="7540"/>
                    <a:pt x="5577" y="8414"/>
                    <a:pt x="5385" y="9288"/>
                  </a:cubicBezTo>
                  <a:cubicBezTo>
                    <a:pt x="5053" y="9690"/>
                    <a:pt x="4686" y="10074"/>
                    <a:pt x="4284" y="10424"/>
                  </a:cubicBezTo>
                  <a:cubicBezTo>
                    <a:pt x="4004" y="10686"/>
                    <a:pt x="3672" y="10878"/>
                    <a:pt x="3375" y="11123"/>
                  </a:cubicBezTo>
                  <a:cubicBezTo>
                    <a:pt x="3287" y="11193"/>
                    <a:pt x="3165" y="11281"/>
                    <a:pt x="3130" y="11403"/>
                  </a:cubicBezTo>
                  <a:cubicBezTo>
                    <a:pt x="3061" y="11732"/>
                    <a:pt x="3270" y="11847"/>
                    <a:pt x="3595" y="11847"/>
                  </a:cubicBezTo>
                  <a:cubicBezTo>
                    <a:pt x="4011" y="11847"/>
                    <a:pt x="4618" y="11657"/>
                    <a:pt x="5070" y="11490"/>
                  </a:cubicBezTo>
                  <a:cubicBezTo>
                    <a:pt x="5070" y="11805"/>
                    <a:pt x="5140" y="12120"/>
                    <a:pt x="5525" y="12137"/>
                  </a:cubicBezTo>
                  <a:cubicBezTo>
                    <a:pt x="5534" y="12138"/>
                    <a:pt x="5543" y="12138"/>
                    <a:pt x="5552" y="12138"/>
                  </a:cubicBezTo>
                  <a:cubicBezTo>
                    <a:pt x="5804" y="12138"/>
                    <a:pt x="6038" y="11905"/>
                    <a:pt x="6224" y="11770"/>
                  </a:cubicBezTo>
                  <a:cubicBezTo>
                    <a:pt x="6312" y="11700"/>
                    <a:pt x="6399" y="11648"/>
                    <a:pt x="6504" y="11578"/>
                  </a:cubicBezTo>
                  <a:cubicBezTo>
                    <a:pt x="6857" y="11704"/>
                    <a:pt x="7382" y="11921"/>
                    <a:pt x="7838" y="11921"/>
                  </a:cubicBezTo>
                  <a:cubicBezTo>
                    <a:pt x="8014" y="11921"/>
                    <a:pt x="8180" y="11888"/>
                    <a:pt x="8322" y="11805"/>
                  </a:cubicBezTo>
                  <a:cubicBezTo>
                    <a:pt x="8497" y="11700"/>
                    <a:pt x="8584" y="11525"/>
                    <a:pt x="8567" y="11333"/>
                  </a:cubicBezTo>
                  <a:cubicBezTo>
                    <a:pt x="8549" y="11176"/>
                    <a:pt x="8497" y="11018"/>
                    <a:pt x="8444" y="10861"/>
                  </a:cubicBezTo>
                  <a:cubicBezTo>
                    <a:pt x="8444" y="10844"/>
                    <a:pt x="8444" y="10826"/>
                    <a:pt x="8444" y="10809"/>
                  </a:cubicBezTo>
                  <a:cubicBezTo>
                    <a:pt x="8392" y="9760"/>
                    <a:pt x="9318" y="8903"/>
                    <a:pt x="9581" y="7889"/>
                  </a:cubicBezTo>
                  <a:cubicBezTo>
                    <a:pt x="9825" y="7015"/>
                    <a:pt x="9878" y="5931"/>
                    <a:pt x="9773" y="5022"/>
                  </a:cubicBezTo>
                  <a:cubicBezTo>
                    <a:pt x="9685" y="4288"/>
                    <a:pt x="9196" y="3973"/>
                    <a:pt x="8637" y="3554"/>
                  </a:cubicBezTo>
                  <a:cubicBezTo>
                    <a:pt x="7867" y="2977"/>
                    <a:pt x="7063" y="2487"/>
                    <a:pt x="6242" y="2050"/>
                  </a:cubicBezTo>
                  <a:cubicBezTo>
                    <a:pt x="5251" y="1101"/>
                    <a:pt x="408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304550" y="1047325"/>
              <a:ext cx="1334725" cy="957100"/>
            </a:xfrm>
            <a:custGeom>
              <a:avLst/>
              <a:gdLst/>
              <a:ahLst/>
              <a:cxnLst/>
              <a:rect l="l" t="t" r="r" b="b"/>
              <a:pathLst>
                <a:path w="53389" h="38284" extrusionOk="0">
                  <a:moveTo>
                    <a:pt x="36117" y="21904"/>
                  </a:moveTo>
                  <a:cubicBezTo>
                    <a:pt x="36121" y="21914"/>
                    <a:pt x="36126" y="21924"/>
                    <a:pt x="36130" y="21934"/>
                  </a:cubicBezTo>
                  <a:lnTo>
                    <a:pt x="36130" y="21934"/>
                  </a:lnTo>
                  <a:cubicBezTo>
                    <a:pt x="36128" y="21926"/>
                    <a:pt x="36123" y="21916"/>
                    <a:pt x="36117" y="21904"/>
                  </a:cubicBezTo>
                  <a:close/>
                  <a:moveTo>
                    <a:pt x="48036" y="1"/>
                  </a:moveTo>
                  <a:cubicBezTo>
                    <a:pt x="47766" y="1"/>
                    <a:pt x="47505" y="111"/>
                    <a:pt x="47287" y="384"/>
                  </a:cubicBezTo>
                  <a:cubicBezTo>
                    <a:pt x="46990" y="751"/>
                    <a:pt x="46885" y="1258"/>
                    <a:pt x="46990" y="1713"/>
                  </a:cubicBezTo>
                  <a:cubicBezTo>
                    <a:pt x="47077" y="2045"/>
                    <a:pt x="47287" y="2307"/>
                    <a:pt x="47497" y="2552"/>
                  </a:cubicBezTo>
                  <a:cubicBezTo>
                    <a:pt x="47462" y="2902"/>
                    <a:pt x="47549" y="3251"/>
                    <a:pt x="47707" y="3601"/>
                  </a:cubicBezTo>
                  <a:cubicBezTo>
                    <a:pt x="47969" y="4125"/>
                    <a:pt x="48616" y="4597"/>
                    <a:pt x="48965" y="5139"/>
                  </a:cubicBezTo>
                  <a:cubicBezTo>
                    <a:pt x="48773" y="5786"/>
                    <a:pt x="48581" y="6433"/>
                    <a:pt x="48389" y="7062"/>
                  </a:cubicBezTo>
                  <a:cubicBezTo>
                    <a:pt x="47410" y="8181"/>
                    <a:pt x="46431" y="9317"/>
                    <a:pt x="45452" y="10418"/>
                  </a:cubicBezTo>
                  <a:cubicBezTo>
                    <a:pt x="44403" y="11607"/>
                    <a:pt x="43266" y="12761"/>
                    <a:pt x="41868" y="13513"/>
                  </a:cubicBezTo>
                  <a:cubicBezTo>
                    <a:pt x="40790" y="14087"/>
                    <a:pt x="39651" y="14270"/>
                    <a:pt x="38486" y="14270"/>
                  </a:cubicBezTo>
                  <a:cubicBezTo>
                    <a:pt x="36460" y="14270"/>
                    <a:pt x="34356" y="13716"/>
                    <a:pt x="32358" y="13705"/>
                  </a:cubicBezTo>
                  <a:cubicBezTo>
                    <a:pt x="29107" y="13705"/>
                    <a:pt x="25890" y="14369"/>
                    <a:pt x="22743" y="15156"/>
                  </a:cubicBezTo>
                  <a:cubicBezTo>
                    <a:pt x="19824" y="15855"/>
                    <a:pt x="17010" y="16642"/>
                    <a:pt x="14492" y="18355"/>
                  </a:cubicBezTo>
                  <a:cubicBezTo>
                    <a:pt x="12744" y="19544"/>
                    <a:pt x="11188" y="20977"/>
                    <a:pt x="9685" y="22481"/>
                  </a:cubicBezTo>
                  <a:cubicBezTo>
                    <a:pt x="9090" y="22813"/>
                    <a:pt x="8444" y="23057"/>
                    <a:pt x="7762" y="23180"/>
                  </a:cubicBezTo>
                  <a:cubicBezTo>
                    <a:pt x="7448" y="23239"/>
                    <a:pt x="7143" y="23264"/>
                    <a:pt x="6844" y="23264"/>
                  </a:cubicBezTo>
                  <a:cubicBezTo>
                    <a:pt x="5994" y="23264"/>
                    <a:pt x="5189" y="23064"/>
                    <a:pt x="4336" y="22883"/>
                  </a:cubicBezTo>
                  <a:cubicBezTo>
                    <a:pt x="3972" y="22804"/>
                    <a:pt x="3611" y="22763"/>
                    <a:pt x="3262" y="22763"/>
                  </a:cubicBezTo>
                  <a:cubicBezTo>
                    <a:pt x="2050" y="22763"/>
                    <a:pt x="970" y="23262"/>
                    <a:pt x="332" y="24456"/>
                  </a:cubicBezTo>
                  <a:cubicBezTo>
                    <a:pt x="297" y="24543"/>
                    <a:pt x="297" y="24613"/>
                    <a:pt x="350" y="24666"/>
                  </a:cubicBezTo>
                  <a:cubicBezTo>
                    <a:pt x="175" y="24858"/>
                    <a:pt x="70" y="25085"/>
                    <a:pt x="0" y="25347"/>
                  </a:cubicBezTo>
                  <a:cubicBezTo>
                    <a:pt x="35" y="25330"/>
                    <a:pt x="53" y="25313"/>
                    <a:pt x="70" y="25278"/>
                  </a:cubicBezTo>
                  <a:cubicBezTo>
                    <a:pt x="267" y="24914"/>
                    <a:pt x="564" y="24796"/>
                    <a:pt x="901" y="24796"/>
                  </a:cubicBezTo>
                  <a:cubicBezTo>
                    <a:pt x="1523" y="24796"/>
                    <a:pt x="2282" y="25196"/>
                    <a:pt x="2815" y="25208"/>
                  </a:cubicBezTo>
                  <a:cubicBezTo>
                    <a:pt x="2825" y="25208"/>
                    <a:pt x="2834" y="25208"/>
                    <a:pt x="2844" y="25208"/>
                  </a:cubicBezTo>
                  <a:cubicBezTo>
                    <a:pt x="3613" y="25208"/>
                    <a:pt x="4184" y="24573"/>
                    <a:pt x="4924" y="24573"/>
                  </a:cubicBezTo>
                  <a:cubicBezTo>
                    <a:pt x="4960" y="24573"/>
                    <a:pt x="4997" y="24575"/>
                    <a:pt x="5035" y="24578"/>
                  </a:cubicBezTo>
                  <a:cubicBezTo>
                    <a:pt x="5769" y="24648"/>
                    <a:pt x="5944" y="25435"/>
                    <a:pt x="6608" y="25662"/>
                  </a:cubicBezTo>
                  <a:cubicBezTo>
                    <a:pt x="6687" y="25688"/>
                    <a:pt x="6788" y="25698"/>
                    <a:pt x="6902" y="25698"/>
                  </a:cubicBezTo>
                  <a:cubicBezTo>
                    <a:pt x="7180" y="25698"/>
                    <a:pt x="7537" y="25642"/>
                    <a:pt x="7850" y="25642"/>
                  </a:cubicBezTo>
                  <a:cubicBezTo>
                    <a:pt x="8006" y="25642"/>
                    <a:pt x="8150" y="25656"/>
                    <a:pt x="8269" y="25697"/>
                  </a:cubicBezTo>
                  <a:cubicBezTo>
                    <a:pt x="8451" y="26189"/>
                    <a:pt x="9018" y="26376"/>
                    <a:pt x="9569" y="26376"/>
                  </a:cubicBezTo>
                  <a:cubicBezTo>
                    <a:pt x="9704" y="26376"/>
                    <a:pt x="9838" y="26365"/>
                    <a:pt x="9965" y="26344"/>
                  </a:cubicBezTo>
                  <a:cubicBezTo>
                    <a:pt x="10283" y="26284"/>
                    <a:pt x="10619" y="26196"/>
                    <a:pt x="10947" y="26196"/>
                  </a:cubicBezTo>
                  <a:cubicBezTo>
                    <a:pt x="11193" y="26196"/>
                    <a:pt x="11435" y="26246"/>
                    <a:pt x="11660" y="26396"/>
                  </a:cubicBezTo>
                  <a:cubicBezTo>
                    <a:pt x="11887" y="26554"/>
                    <a:pt x="12062" y="26781"/>
                    <a:pt x="12237" y="26991"/>
                  </a:cubicBezTo>
                  <a:cubicBezTo>
                    <a:pt x="12552" y="27340"/>
                    <a:pt x="12831" y="27777"/>
                    <a:pt x="13234" y="28022"/>
                  </a:cubicBezTo>
                  <a:cubicBezTo>
                    <a:pt x="13452" y="28153"/>
                    <a:pt x="13676" y="28223"/>
                    <a:pt x="13908" y="28223"/>
                  </a:cubicBezTo>
                  <a:cubicBezTo>
                    <a:pt x="14048" y="28223"/>
                    <a:pt x="14190" y="28197"/>
                    <a:pt x="14335" y="28144"/>
                  </a:cubicBezTo>
                  <a:cubicBezTo>
                    <a:pt x="14475" y="28110"/>
                    <a:pt x="14597" y="28022"/>
                    <a:pt x="14719" y="27952"/>
                  </a:cubicBezTo>
                  <a:lnTo>
                    <a:pt x="14719" y="27952"/>
                  </a:lnTo>
                  <a:cubicBezTo>
                    <a:pt x="14597" y="28337"/>
                    <a:pt x="14580" y="28739"/>
                    <a:pt x="14667" y="29141"/>
                  </a:cubicBezTo>
                  <a:cubicBezTo>
                    <a:pt x="14632" y="29158"/>
                    <a:pt x="14615" y="29211"/>
                    <a:pt x="14632" y="29263"/>
                  </a:cubicBezTo>
                  <a:cubicBezTo>
                    <a:pt x="14877" y="30609"/>
                    <a:pt x="16170" y="31641"/>
                    <a:pt x="17342" y="32235"/>
                  </a:cubicBezTo>
                  <a:cubicBezTo>
                    <a:pt x="17936" y="32532"/>
                    <a:pt x="18583" y="32760"/>
                    <a:pt x="19247" y="32812"/>
                  </a:cubicBezTo>
                  <a:cubicBezTo>
                    <a:pt x="19388" y="32831"/>
                    <a:pt x="19532" y="32839"/>
                    <a:pt x="19677" y="32839"/>
                  </a:cubicBezTo>
                  <a:cubicBezTo>
                    <a:pt x="19925" y="32839"/>
                    <a:pt x="20175" y="32817"/>
                    <a:pt x="20418" y="32794"/>
                  </a:cubicBezTo>
                  <a:lnTo>
                    <a:pt x="20418" y="32794"/>
                  </a:lnTo>
                  <a:cubicBezTo>
                    <a:pt x="20226" y="33669"/>
                    <a:pt x="20016" y="34543"/>
                    <a:pt x="19824" y="35417"/>
                  </a:cubicBezTo>
                  <a:cubicBezTo>
                    <a:pt x="19492" y="35819"/>
                    <a:pt x="19125" y="36203"/>
                    <a:pt x="18723" y="36570"/>
                  </a:cubicBezTo>
                  <a:cubicBezTo>
                    <a:pt x="18443" y="36815"/>
                    <a:pt x="18111" y="37007"/>
                    <a:pt x="17814" y="37252"/>
                  </a:cubicBezTo>
                  <a:cubicBezTo>
                    <a:pt x="17726" y="37340"/>
                    <a:pt x="17604" y="37410"/>
                    <a:pt x="17569" y="37549"/>
                  </a:cubicBezTo>
                  <a:cubicBezTo>
                    <a:pt x="17501" y="37867"/>
                    <a:pt x="17705" y="37979"/>
                    <a:pt x="18023" y="37979"/>
                  </a:cubicBezTo>
                  <a:cubicBezTo>
                    <a:pt x="18440" y="37979"/>
                    <a:pt x="19053" y="37788"/>
                    <a:pt x="19509" y="37619"/>
                  </a:cubicBezTo>
                  <a:cubicBezTo>
                    <a:pt x="19509" y="37934"/>
                    <a:pt x="19579" y="38266"/>
                    <a:pt x="19964" y="38284"/>
                  </a:cubicBezTo>
                  <a:cubicBezTo>
                    <a:pt x="20226" y="38284"/>
                    <a:pt x="20471" y="38039"/>
                    <a:pt x="20663" y="37899"/>
                  </a:cubicBezTo>
                  <a:cubicBezTo>
                    <a:pt x="20751" y="37847"/>
                    <a:pt x="20855" y="37777"/>
                    <a:pt x="20943" y="37707"/>
                  </a:cubicBezTo>
                  <a:cubicBezTo>
                    <a:pt x="21296" y="37833"/>
                    <a:pt x="21821" y="38050"/>
                    <a:pt x="22277" y="38050"/>
                  </a:cubicBezTo>
                  <a:cubicBezTo>
                    <a:pt x="22453" y="38050"/>
                    <a:pt x="22619" y="38017"/>
                    <a:pt x="22761" y="37934"/>
                  </a:cubicBezTo>
                  <a:cubicBezTo>
                    <a:pt x="22936" y="37847"/>
                    <a:pt x="23023" y="37654"/>
                    <a:pt x="23006" y="37462"/>
                  </a:cubicBezTo>
                  <a:cubicBezTo>
                    <a:pt x="22988" y="37305"/>
                    <a:pt x="22936" y="37147"/>
                    <a:pt x="22883" y="36990"/>
                  </a:cubicBezTo>
                  <a:cubicBezTo>
                    <a:pt x="22883" y="36973"/>
                    <a:pt x="22901" y="36955"/>
                    <a:pt x="22883" y="36938"/>
                  </a:cubicBezTo>
                  <a:cubicBezTo>
                    <a:pt x="22831" y="35889"/>
                    <a:pt x="23757" y="35032"/>
                    <a:pt x="24020" y="34036"/>
                  </a:cubicBezTo>
                  <a:cubicBezTo>
                    <a:pt x="24247" y="33214"/>
                    <a:pt x="24317" y="32235"/>
                    <a:pt x="24229" y="31361"/>
                  </a:cubicBezTo>
                  <a:cubicBezTo>
                    <a:pt x="24146" y="31358"/>
                    <a:pt x="24062" y="31356"/>
                    <a:pt x="23977" y="31356"/>
                  </a:cubicBezTo>
                  <a:cubicBezTo>
                    <a:pt x="23619" y="31356"/>
                    <a:pt x="23254" y="31382"/>
                    <a:pt x="22901" y="31396"/>
                  </a:cubicBezTo>
                  <a:cubicBezTo>
                    <a:pt x="22714" y="31396"/>
                    <a:pt x="22497" y="31419"/>
                    <a:pt x="22295" y="31419"/>
                  </a:cubicBezTo>
                  <a:cubicBezTo>
                    <a:pt x="22194" y="31419"/>
                    <a:pt x="22097" y="31413"/>
                    <a:pt x="22009" y="31396"/>
                  </a:cubicBezTo>
                  <a:cubicBezTo>
                    <a:pt x="21205" y="31256"/>
                    <a:pt x="21555" y="31116"/>
                    <a:pt x="21118" y="30907"/>
                  </a:cubicBezTo>
                  <a:cubicBezTo>
                    <a:pt x="20121" y="30417"/>
                    <a:pt x="19195" y="30172"/>
                    <a:pt x="18618" y="29106"/>
                  </a:cubicBezTo>
                  <a:cubicBezTo>
                    <a:pt x="18373" y="28634"/>
                    <a:pt x="18268" y="28127"/>
                    <a:pt x="18146" y="27603"/>
                  </a:cubicBezTo>
                  <a:cubicBezTo>
                    <a:pt x="18408" y="27410"/>
                    <a:pt x="18653" y="27200"/>
                    <a:pt x="18880" y="27026"/>
                  </a:cubicBezTo>
                  <a:cubicBezTo>
                    <a:pt x="19632" y="26414"/>
                    <a:pt x="20279" y="26222"/>
                    <a:pt x="21240" y="26187"/>
                  </a:cubicBezTo>
                  <a:cubicBezTo>
                    <a:pt x="21957" y="26169"/>
                    <a:pt x="22673" y="26117"/>
                    <a:pt x="23373" y="26012"/>
                  </a:cubicBezTo>
                  <a:cubicBezTo>
                    <a:pt x="25016" y="25767"/>
                    <a:pt x="26607" y="25260"/>
                    <a:pt x="28093" y="24543"/>
                  </a:cubicBezTo>
                  <a:cubicBezTo>
                    <a:pt x="28530" y="24316"/>
                    <a:pt x="28967" y="24089"/>
                    <a:pt x="29421" y="23844"/>
                  </a:cubicBezTo>
                  <a:cubicBezTo>
                    <a:pt x="29797" y="23631"/>
                    <a:pt x="30137" y="23447"/>
                    <a:pt x="30484" y="23447"/>
                  </a:cubicBezTo>
                  <a:cubicBezTo>
                    <a:pt x="30733" y="23447"/>
                    <a:pt x="30986" y="23543"/>
                    <a:pt x="31257" y="23792"/>
                  </a:cubicBezTo>
                  <a:cubicBezTo>
                    <a:pt x="31799" y="24316"/>
                    <a:pt x="31939" y="25103"/>
                    <a:pt x="32341" y="25715"/>
                  </a:cubicBezTo>
                  <a:cubicBezTo>
                    <a:pt x="33040" y="26781"/>
                    <a:pt x="34753" y="27270"/>
                    <a:pt x="34980" y="28424"/>
                  </a:cubicBezTo>
                  <a:cubicBezTo>
                    <a:pt x="35260" y="28529"/>
                    <a:pt x="35557" y="28669"/>
                    <a:pt x="35837" y="28809"/>
                  </a:cubicBezTo>
                  <a:cubicBezTo>
                    <a:pt x="35750" y="28844"/>
                    <a:pt x="35697" y="28931"/>
                    <a:pt x="35715" y="29036"/>
                  </a:cubicBezTo>
                  <a:cubicBezTo>
                    <a:pt x="35994" y="30435"/>
                    <a:pt x="37480" y="30732"/>
                    <a:pt x="38634" y="31134"/>
                  </a:cubicBezTo>
                  <a:cubicBezTo>
                    <a:pt x="40032" y="31606"/>
                    <a:pt x="41850" y="32113"/>
                    <a:pt x="42690" y="33406"/>
                  </a:cubicBezTo>
                  <a:cubicBezTo>
                    <a:pt x="42532" y="33669"/>
                    <a:pt x="42392" y="33966"/>
                    <a:pt x="42288" y="34263"/>
                  </a:cubicBezTo>
                  <a:cubicBezTo>
                    <a:pt x="42148" y="34298"/>
                    <a:pt x="41990" y="34333"/>
                    <a:pt x="41850" y="34385"/>
                  </a:cubicBezTo>
                  <a:cubicBezTo>
                    <a:pt x="41536" y="34508"/>
                    <a:pt x="41046" y="34735"/>
                    <a:pt x="40976" y="35085"/>
                  </a:cubicBezTo>
                  <a:cubicBezTo>
                    <a:pt x="40837" y="35710"/>
                    <a:pt x="41692" y="35838"/>
                    <a:pt x="42400" y="35838"/>
                  </a:cubicBezTo>
                  <a:cubicBezTo>
                    <a:pt x="42583" y="35838"/>
                    <a:pt x="42756" y="35830"/>
                    <a:pt x="42899" y="35819"/>
                  </a:cubicBezTo>
                  <a:cubicBezTo>
                    <a:pt x="42952" y="35941"/>
                    <a:pt x="43039" y="36046"/>
                    <a:pt x="43179" y="36116"/>
                  </a:cubicBezTo>
                  <a:cubicBezTo>
                    <a:pt x="43290" y="36171"/>
                    <a:pt x="43418" y="36191"/>
                    <a:pt x="43550" y="36191"/>
                  </a:cubicBezTo>
                  <a:cubicBezTo>
                    <a:pt x="43710" y="36191"/>
                    <a:pt x="43875" y="36162"/>
                    <a:pt x="44018" y="36133"/>
                  </a:cubicBezTo>
                  <a:cubicBezTo>
                    <a:pt x="44333" y="36098"/>
                    <a:pt x="44630" y="36029"/>
                    <a:pt x="44927" y="35941"/>
                  </a:cubicBezTo>
                  <a:cubicBezTo>
                    <a:pt x="44927" y="35941"/>
                    <a:pt x="44927" y="35959"/>
                    <a:pt x="44927" y="35976"/>
                  </a:cubicBezTo>
                  <a:cubicBezTo>
                    <a:pt x="44945" y="36063"/>
                    <a:pt x="44980" y="36116"/>
                    <a:pt x="45067" y="36151"/>
                  </a:cubicBezTo>
                  <a:cubicBezTo>
                    <a:pt x="45249" y="36223"/>
                    <a:pt x="45451" y="36261"/>
                    <a:pt x="45650" y="36261"/>
                  </a:cubicBezTo>
                  <a:cubicBezTo>
                    <a:pt x="46081" y="36261"/>
                    <a:pt x="46501" y="36080"/>
                    <a:pt x="46693" y="35661"/>
                  </a:cubicBezTo>
                  <a:cubicBezTo>
                    <a:pt x="46920" y="35172"/>
                    <a:pt x="46658" y="34560"/>
                    <a:pt x="46798" y="34036"/>
                  </a:cubicBezTo>
                  <a:cubicBezTo>
                    <a:pt x="46903" y="33634"/>
                    <a:pt x="47165" y="33284"/>
                    <a:pt x="47077" y="32829"/>
                  </a:cubicBezTo>
                  <a:cubicBezTo>
                    <a:pt x="46990" y="32410"/>
                    <a:pt x="46658" y="32165"/>
                    <a:pt x="46378" y="31868"/>
                  </a:cubicBezTo>
                  <a:cubicBezTo>
                    <a:pt x="46098" y="31553"/>
                    <a:pt x="45906" y="31204"/>
                    <a:pt x="45731" y="30854"/>
                  </a:cubicBezTo>
                  <a:cubicBezTo>
                    <a:pt x="44892" y="30732"/>
                    <a:pt x="44001" y="30732"/>
                    <a:pt x="43179" y="30574"/>
                  </a:cubicBezTo>
                  <a:cubicBezTo>
                    <a:pt x="41483" y="30260"/>
                    <a:pt x="39858" y="29508"/>
                    <a:pt x="38529" y="28407"/>
                  </a:cubicBezTo>
                  <a:cubicBezTo>
                    <a:pt x="37777" y="27777"/>
                    <a:pt x="36833" y="26973"/>
                    <a:pt x="36728" y="25942"/>
                  </a:cubicBezTo>
                  <a:cubicBezTo>
                    <a:pt x="36641" y="25173"/>
                    <a:pt x="36956" y="24456"/>
                    <a:pt x="36833" y="23669"/>
                  </a:cubicBezTo>
                  <a:cubicBezTo>
                    <a:pt x="36730" y="22999"/>
                    <a:pt x="36407" y="22531"/>
                    <a:pt x="36130" y="21934"/>
                  </a:cubicBezTo>
                  <a:lnTo>
                    <a:pt x="36130" y="21934"/>
                  </a:lnTo>
                  <a:cubicBezTo>
                    <a:pt x="36135" y="21945"/>
                    <a:pt x="36135" y="21950"/>
                    <a:pt x="36133" y="21950"/>
                  </a:cubicBezTo>
                  <a:cubicBezTo>
                    <a:pt x="36114" y="21950"/>
                    <a:pt x="35942" y="21701"/>
                    <a:pt x="35942" y="21659"/>
                  </a:cubicBezTo>
                  <a:cubicBezTo>
                    <a:pt x="35750" y="21047"/>
                    <a:pt x="36169" y="20977"/>
                    <a:pt x="36519" y="20785"/>
                  </a:cubicBezTo>
                  <a:cubicBezTo>
                    <a:pt x="36903" y="20593"/>
                    <a:pt x="37288" y="20400"/>
                    <a:pt x="37672" y="20208"/>
                  </a:cubicBezTo>
                  <a:cubicBezTo>
                    <a:pt x="39333" y="19369"/>
                    <a:pt x="41011" y="18530"/>
                    <a:pt x="42672" y="17673"/>
                  </a:cubicBezTo>
                  <a:cubicBezTo>
                    <a:pt x="43529" y="17254"/>
                    <a:pt x="44368" y="16817"/>
                    <a:pt x="45294" y="16572"/>
                  </a:cubicBezTo>
                  <a:cubicBezTo>
                    <a:pt x="45574" y="16502"/>
                    <a:pt x="45871" y="16450"/>
                    <a:pt x="46168" y="16397"/>
                  </a:cubicBezTo>
                  <a:cubicBezTo>
                    <a:pt x="48546" y="13618"/>
                    <a:pt x="50259" y="10331"/>
                    <a:pt x="50766" y="6608"/>
                  </a:cubicBezTo>
                  <a:cubicBezTo>
                    <a:pt x="51177" y="6909"/>
                    <a:pt x="51698" y="7221"/>
                    <a:pt x="52150" y="7221"/>
                  </a:cubicBezTo>
                  <a:cubicBezTo>
                    <a:pt x="52485" y="7221"/>
                    <a:pt x="52782" y="7049"/>
                    <a:pt x="52969" y="6573"/>
                  </a:cubicBezTo>
                  <a:cubicBezTo>
                    <a:pt x="53388" y="5471"/>
                    <a:pt x="52794" y="3950"/>
                    <a:pt x="51955" y="3164"/>
                  </a:cubicBezTo>
                  <a:cubicBezTo>
                    <a:pt x="52363" y="1922"/>
                    <a:pt x="51033" y="722"/>
                    <a:pt x="49795" y="722"/>
                  </a:cubicBezTo>
                  <a:cubicBezTo>
                    <a:pt x="49656" y="722"/>
                    <a:pt x="49519" y="737"/>
                    <a:pt x="49385" y="769"/>
                  </a:cubicBezTo>
                  <a:cubicBezTo>
                    <a:pt x="49047" y="363"/>
                    <a:pt x="48527" y="1"/>
                    <a:pt x="48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296675" y="1329200"/>
              <a:ext cx="1043650" cy="372050"/>
            </a:xfrm>
            <a:custGeom>
              <a:avLst/>
              <a:gdLst/>
              <a:ahLst/>
              <a:cxnLst/>
              <a:rect l="l" t="t" r="r" b="b"/>
              <a:pathLst>
                <a:path w="41746" h="14882" extrusionOk="0">
                  <a:moveTo>
                    <a:pt x="31635" y="1606"/>
                  </a:moveTo>
                  <a:cubicBezTo>
                    <a:pt x="31076" y="1606"/>
                    <a:pt x="30639" y="2016"/>
                    <a:pt x="30313" y="2482"/>
                  </a:cubicBezTo>
                  <a:cubicBezTo>
                    <a:pt x="30191" y="2587"/>
                    <a:pt x="30068" y="2692"/>
                    <a:pt x="29946" y="2832"/>
                  </a:cubicBezTo>
                  <a:cubicBezTo>
                    <a:pt x="29789" y="3007"/>
                    <a:pt x="29509" y="3304"/>
                    <a:pt x="29666" y="3566"/>
                  </a:cubicBezTo>
                  <a:cubicBezTo>
                    <a:pt x="29760" y="3744"/>
                    <a:pt x="29991" y="3784"/>
                    <a:pt x="30218" y="3784"/>
                  </a:cubicBezTo>
                  <a:cubicBezTo>
                    <a:pt x="30371" y="3784"/>
                    <a:pt x="30522" y="3766"/>
                    <a:pt x="30628" y="3759"/>
                  </a:cubicBezTo>
                  <a:cubicBezTo>
                    <a:pt x="30977" y="3741"/>
                    <a:pt x="31362" y="3724"/>
                    <a:pt x="31589" y="3426"/>
                  </a:cubicBezTo>
                  <a:cubicBezTo>
                    <a:pt x="31729" y="3234"/>
                    <a:pt x="31817" y="2989"/>
                    <a:pt x="31921" y="2780"/>
                  </a:cubicBezTo>
                  <a:cubicBezTo>
                    <a:pt x="32026" y="2570"/>
                    <a:pt x="32166" y="2343"/>
                    <a:pt x="32236" y="2133"/>
                  </a:cubicBezTo>
                  <a:cubicBezTo>
                    <a:pt x="32324" y="1836"/>
                    <a:pt x="32131" y="1678"/>
                    <a:pt x="31852" y="1626"/>
                  </a:cubicBezTo>
                  <a:cubicBezTo>
                    <a:pt x="31777" y="1612"/>
                    <a:pt x="31705" y="1606"/>
                    <a:pt x="31635" y="1606"/>
                  </a:cubicBezTo>
                  <a:close/>
                  <a:moveTo>
                    <a:pt x="36752" y="1950"/>
                  </a:moveTo>
                  <a:cubicBezTo>
                    <a:pt x="36650" y="1950"/>
                    <a:pt x="36545" y="2010"/>
                    <a:pt x="36467" y="2098"/>
                  </a:cubicBezTo>
                  <a:cubicBezTo>
                    <a:pt x="36414" y="2150"/>
                    <a:pt x="36344" y="2220"/>
                    <a:pt x="36292" y="2273"/>
                  </a:cubicBezTo>
                  <a:cubicBezTo>
                    <a:pt x="36117" y="2465"/>
                    <a:pt x="35942" y="2675"/>
                    <a:pt x="35802" y="2884"/>
                  </a:cubicBezTo>
                  <a:cubicBezTo>
                    <a:pt x="35627" y="3112"/>
                    <a:pt x="35365" y="3409"/>
                    <a:pt x="35418" y="3706"/>
                  </a:cubicBezTo>
                  <a:cubicBezTo>
                    <a:pt x="35448" y="3919"/>
                    <a:pt x="35568" y="3997"/>
                    <a:pt x="35720" y="3997"/>
                  </a:cubicBezTo>
                  <a:cubicBezTo>
                    <a:pt x="36005" y="3997"/>
                    <a:pt x="36406" y="3726"/>
                    <a:pt x="36554" y="3566"/>
                  </a:cubicBezTo>
                  <a:cubicBezTo>
                    <a:pt x="36851" y="3252"/>
                    <a:pt x="37253" y="2517"/>
                    <a:pt x="36974" y="2080"/>
                  </a:cubicBezTo>
                  <a:cubicBezTo>
                    <a:pt x="36912" y="1988"/>
                    <a:pt x="36833" y="1950"/>
                    <a:pt x="36752" y="1950"/>
                  </a:cubicBezTo>
                  <a:close/>
                  <a:moveTo>
                    <a:pt x="34590" y="1940"/>
                  </a:moveTo>
                  <a:cubicBezTo>
                    <a:pt x="34249" y="1940"/>
                    <a:pt x="33909" y="2312"/>
                    <a:pt x="33652" y="2500"/>
                  </a:cubicBezTo>
                  <a:cubicBezTo>
                    <a:pt x="33390" y="2692"/>
                    <a:pt x="32935" y="2919"/>
                    <a:pt x="32813" y="3234"/>
                  </a:cubicBezTo>
                  <a:cubicBezTo>
                    <a:pt x="32726" y="3496"/>
                    <a:pt x="32900" y="3759"/>
                    <a:pt x="33128" y="3863"/>
                  </a:cubicBezTo>
                  <a:cubicBezTo>
                    <a:pt x="33302" y="3933"/>
                    <a:pt x="33477" y="3933"/>
                    <a:pt x="33652" y="3951"/>
                  </a:cubicBezTo>
                  <a:cubicBezTo>
                    <a:pt x="33848" y="3966"/>
                    <a:pt x="34043" y="4007"/>
                    <a:pt x="34239" y="4007"/>
                  </a:cubicBezTo>
                  <a:cubicBezTo>
                    <a:pt x="34270" y="4007"/>
                    <a:pt x="34302" y="4006"/>
                    <a:pt x="34334" y="4003"/>
                  </a:cubicBezTo>
                  <a:cubicBezTo>
                    <a:pt x="34946" y="3951"/>
                    <a:pt x="35313" y="3322"/>
                    <a:pt x="35016" y="2780"/>
                  </a:cubicBezTo>
                  <a:cubicBezTo>
                    <a:pt x="35016" y="2762"/>
                    <a:pt x="34998" y="2762"/>
                    <a:pt x="34998" y="2762"/>
                  </a:cubicBezTo>
                  <a:cubicBezTo>
                    <a:pt x="35068" y="2360"/>
                    <a:pt x="34998" y="1958"/>
                    <a:pt x="34614" y="1940"/>
                  </a:cubicBezTo>
                  <a:cubicBezTo>
                    <a:pt x="34606" y="1940"/>
                    <a:pt x="34598" y="1940"/>
                    <a:pt x="34590" y="1940"/>
                  </a:cubicBezTo>
                  <a:close/>
                  <a:moveTo>
                    <a:pt x="40628" y="0"/>
                  </a:moveTo>
                  <a:cubicBezTo>
                    <a:pt x="40435" y="0"/>
                    <a:pt x="40320" y="130"/>
                    <a:pt x="40225" y="332"/>
                  </a:cubicBezTo>
                  <a:cubicBezTo>
                    <a:pt x="39945" y="927"/>
                    <a:pt x="39858" y="1731"/>
                    <a:pt x="39683" y="2378"/>
                  </a:cubicBezTo>
                  <a:cubicBezTo>
                    <a:pt x="39523" y="3019"/>
                    <a:pt x="39142" y="4101"/>
                    <a:pt x="40010" y="4101"/>
                  </a:cubicBezTo>
                  <a:cubicBezTo>
                    <a:pt x="40089" y="4101"/>
                    <a:pt x="40177" y="4092"/>
                    <a:pt x="40278" y="4073"/>
                  </a:cubicBezTo>
                  <a:cubicBezTo>
                    <a:pt x="40645" y="4021"/>
                    <a:pt x="41379" y="3828"/>
                    <a:pt x="41606" y="3479"/>
                  </a:cubicBezTo>
                  <a:cubicBezTo>
                    <a:pt x="41746" y="3252"/>
                    <a:pt x="41693" y="2902"/>
                    <a:pt x="41589" y="2587"/>
                  </a:cubicBezTo>
                  <a:cubicBezTo>
                    <a:pt x="41659" y="1783"/>
                    <a:pt x="41676" y="332"/>
                    <a:pt x="40819" y="35"/>
                  </a:cubicBezTo>
                  <a:cubicBezTo>
                    <a:pt x="40748" y="11"/>
                    <a:pt x="40685" y="0"/>
                    <a:pt x="40628" y="0"/>
                  </a:cubicBezTo>
                  <a:close/>
                  <a:moveTo>
                    <a:pt x="38629" y="1562"/>
                  </a:moveTo>
                  <a:cubicBezTo>
                    <a:pt x="38580" y="1562"/>
                    <a:pt x="38532" y="1577"/>
                    <a:pt x="38494" y="1608"/>
                  </a:cubicBezTo>
                  <a:cubicBezTo>
                    <a:pt x="38232" y="1836"/>
                    <a:pt x="38092" y="2080"/>
                    <a:pt x="38005" y="2412"/>
                  </a:cubicBezTo>
                  <a:cubicBezTo>
                    <a:pt x="37830" y="2657"/>
                    <a:pt x="37638" y="2902"/>
                    <a:pt x="37446" y="3129"/>
                  </a:cubicBezTo>
                  <a:cubicBezTo>
                    <a:pt x="37166" y="3444"/>
                    <a:pt x="36799" y="3706"/>
                    <a:pt x="36537" y="4038"/>
                  </a:cubicBezTo>
                  <a:cubicBezTo>
                    <a:pt x="36274" y="4388"/>
                    <a:pt x="36467" y="4720"/>
                    <a:pt x="36869" y="4772"/>
                  </a:cubicBezTo>
                  <a:cubicBezTo>
                    <a:pt x="36929" y="4780"/>
                    <a:pt x="36992" y="4784"/>
                    <a:pt x="37058" y="4784"/>
                  </a:cubicBezTo>
                  <a:cubicBezTo>
                    <a:pt x="37606" y="4784"/>
                    <a:pt x="38320" y="4529"/>
                    <a:pt x="38617" y="4108"/>
                  </a:cubicBezTo>
                  <a:cubicBezTo>
                    <a:pt x="39054" y="3444"/>
                    <a:pt x="38984" y="2430"/>
                    <a:pt x="38827" y="1696"/>
                  </a:cubicBezTo>
                  <a:lnTo>
                    <a:pt x="38827" y="1696"/>
                  </a:lnTo>
                  <a:lnTo>
                    <a:pt x="38827" y="1713"/>
                  </a:lnTo>
                  <a:cubicBezTo>
                    <a:pt x="38804" y="1612"/>
                    <a:pt x="38717" y="1562"/>
                    <a:pt x="38629" y="1562"/>
                  </a:cubicBezTo>
                  <a:close/>
                  <a:moveTo>
                    <a:pt x="34503" y="4385"/>
                  </a:moveTo>
                  <a:cubicBezTo>
                    <a:pt x="34428" y="4385"/>
                    <a:pt x="34354" y="4391"/>
                    <a:pt x="34281" y="4405"/>
                  </a:cubicBezTo>
                  <a:cubicBezTo>
                    <a:pt x="33827" y="4493"/>
                    <a:pt x="33477" y="4877"/>
                    <a:pt x="33198" y="5227"/>
                  </a:cubicBezTo>
                  <a:cubicBezTo>
                    <a:pt x="33110" y="5332"/>
                    <a:pt x="33128" y="5507"/>
                    <a:pt x="33285" y="5542"/>
                  </a:cubicBezTo>
                  <a:cubicBezTo>
                    <a:pt x="33583" y="5610"/>
                    <a:pt x="33882" y="5645"/>
                    <a:pt x="34179" y="5645"/>
                  </a:cubicBezTo>
                  <a:cubicBezTo>
                    <a:pt x="34789" y="5645"/>
                    <a:pt x="35389" y="5498"/>
                    <a:pt x="35942" y="5192"/>
                  </a:cubicBezTo>
                  <a:cubicBezTo>
                    <a:pt x="36047" y="5140"/>
                    <a:pt x="36082" y="4965"/>
                    <a:pt x="35977" y="4895"/>
                  </a:cubicBezTo>
                  <a:cubicBezTo>
                    <a:pt x="35942" y="4842"/>
                    <a:pt x="35907" y="4807"/>
                    <a:pt x="35872" y="4772"/>
                  </a:cubicBezTo>
                  <a:cubicBezTo>
                    <a:pt x="35828" y="4739"/>
                    <a:pt x="35784" y="4727"/>
                    <a:pt x="35739" y="4727"/>
                  </a:cubicBezTo>
                  <a:cubicBezTo>
                    <a:pt x="35714" y="4727"/>
                    <a:pt x="35688" y="4731"/>
                    <a:pt x="35662" y="4737"/>
                  </a:cubicBezTo>
                  <a:cubicBezTo>
                    <a:pt x="35310" y="4561"/>
                    <a:pt x="34896" y="4385"/>
                    <a:pt x="34503" y="4385"/>
                  </a:cubicBezTo>
                  <a:close/>
                  <a:moveTo>
                    <a:pt x="26024" y="1614"/>
                  </a:moveTo>
                  <a:cubicBezTo>
                    <a:pt x="25787" y="1614"/>
                    <a:pt x="25589" y="1836"/>
                    <a:pt x="25418" y="1975"/>
                  </a:cubicBezTo>
                  <a:cubicBezTo>
                    <a:pt x="25069" y="2273"/>
                    <a:pt x="24702" y="2570"/>
                    <a:pt x="24404" y="2919"/>
                  </a:cubicBezTo>
                  <a:cubicBezTo>
                    <a:pt x="24195" y="3182"/>
                    <a:pt x="24055" y="3444"/>
                    <a:pt x="24090" y="3671"/>
                  </a:cubicBezTo>
                  <a:cubicBezTo>
                    <a:pt x="24037" y="3741"/>
                    <a:pt x="23985" y="3828"/>
                    <a:pt x="23932" y="3916"/>
                  </a:cubicBezTo>
                  <a:cubicBezTo>
                    <a:pt x="23740" y="4143"/>
                    <a:pt x="23565" y="4405"/>
                    <a:pt x="23443" y="4685"/>
                  </a:cubicBezTo>
                  <a:cubicBezTo>
                    <a:pt x="23303" y="4965"/>
                    <a:pt x="23058" y="5437"/>
                    <a:pt x="23286" y="5734"/>
                  </a:cubicBezTo>
                  <a:cubicBezTo>
                    <a:pt x="23376" y="5855"/>
                    <a:pt x="23503" y="5894"/>
                    <a:pt x="23638" y="5894"/>
                  </a:cubicBezTo>
                  <a:cubicBezTo>
                    <a:pt x="23817" y="5894"/>
                    <a:pt x="24011" y="5826"/>
                    <a:pt x="24160" y="5786"/>
                  </a:cubicBezTo>
                  <a:cubicBezTo>
                    <a:pt x="24492" y="5699"/>
                    <a:pt x="24964" y="5629"/>
                    <a:pt x="25191" y="5349"/>
                  </a:cubicBezTo>
                  <a:cubicBezTo>
                    <a:pt x="25453" y="5035"/>
                    <a:pt x="25436" y="4510"/>
                    <a:pt x="25453" y="4091"/>
                  </a:cubicBezTo>
                  <a:cubicBezTo>
                    <a:pt x="25908" y="4038"/>
                    <a:pt x="26362" y="3881"/>
                    <a:pt x="26747" y="3636"/>
                  </a:cubicBezTo>
                  <a:lnTo>
                    <a:pt x="26747" y="3636"/>
                  </a:lnTo>
                  <a:cubicBezTo>
                    <a:pt x="26310" y="4091"/>
                    <a:pt x="26083" y="4563"/>
                    <a:pt x="26660" y="4807"/>
                  </a:cubicBezTo>
                  <a:cubicBezTo>
                    <a:pt x="26879" y="4909"/>
                    <a:pt x="27159" y="4969"/>
                    <a:pt x="27440" y="4969"/>
                  </a:cubicBezTo>
                  <a:cubicBezTo>
                    <a:pt x="27785" y="4969"/>
                    <a:pt x="28132" y="4879"/>
                    <a:pt x="28373" y="4668"/>
                  </a:cubicBezTo>
                  <a:cubicBezTo>
                    <a:pt x="28582" y="4475"/>
                    <a:pt x="28670" y="4213"/>
                    <a:pt x="28775" y="3951"/>
                  </a:cubicBezTo>
                  <a:cubicBezTo>
                    <a:pt x="28967" y="3444"/>
                    <a:pt x="29229" y="2989"/>
                    <a:pt x="29579" y="2570"/>
                  </a:cubicBezTo>
                  <a:cubicBezTo>
                    <a:pt x="29666" y="2482"/>
                    <a:pt x="29649" y="2273"/>
                    <a:pt x="29492" y="2238"/>
                  </a:cubicBezTo>
                  <a:cubicBezTo>
                    <a:pt x="29387" y="2220"/>
                    <a:pt x="29286" y="2212"/>
                    <a:pt x="29188" y="2212"/>
                  </a:cubicBezTo>
                  <a:cubicBezTo>
                    <a:pt x="28700" y="2212"/>
                    <a:pt x="28300" y="2418"/>
                    <a:pt x="27936" y="2710"/>
                  </a:cubicBezTo>
                  <a:cubicBezTo>
                    <a:pt x="27639" y="2902"/>
                    <a:pt x="27201" y="3217"/>
                    <a:pt x="26852" y="3549"/>
                  </a:cubicBezTo>
                  <a:cubicBezTo>
                    <a:pt x="26899" y="3422"/>
                    <a:pt x="26818" y="3282"/>
                    <a:pt x="26699" y="3282"/>
                  </a:cubicBezTo>
                  <a:cubicBezTo>
                    <a:pt x="26686" y="3282"/>
                    <a:pt x="26673" y="3283"/>
                    <a:pt x="26660" y="3287"/>
                  </a:cubicBezTo>
                  <a:cubicBezTo>
                    <a:pt x="26625" y="2884"/>
                    <a:pt x="26590" y="2465"/>
                    <a:pt x="26485" y="2098"/>
                  </a:cubicBezTo>
                  <a:cubicBezTo>
                    <a:pt x="26432" y="1906"/>
                    <a:pt x="26327" y="1678"/>
                    <a:pt x="26118" y="1626"/>
                  </a:cubicBezTo>
                  <a:cubicBezTo>
                    <a:pt x="26086" y="1618"/>
                    <a:pt x="26055" y="1614"/>
                    <a:pt x="26024" y="1614"/>
                  </a:cubicBezTo>
                  <a:close/>
                  <a:moveTo>
                    <a:pt x="31854" y="4263"/>
                  </a:moveTo>
                  <a:cubicBezTo>
                    <a:pt x="31830" y="4263"/>
                    <a:pt x="31806" y="4264"/>
                    <a:pt x="31782" y="4265"/>
                  </a:cubicBezTo>
                  <a:cubicBezTo>
                    <a:pt x="31065" y="4318"/>
                    <a:pt x="30540" y="5035"/>
                    <a:pt x="30191" y="5612"/>
                  </a:cubicBezTo>
                  <a:cubicBezTo>
                    <a:pt x="30138" y="5716"/>
                    <a:pt x="30191" y="5891"/>
                    <a:pt x="30313" y="5909"/>
                  </a:cubicBezTo>
                  <a:cubicBezTo>
                    <a:pt x="30544" y="5945"/>
                    <a:pt x="30835" y="5973"/>
                    <a:pt x="31138" y="5973"/>
                  </a:cubicBezTo>
                  <a:cubicBezTo>
                    <a:pt x="31868" y="5973"/>
                    <a:pt x="32676" y="5809"/>
                    <a:pt x="32935" y="5192"/>
                  </a:cubicBezTo>
                  <a:cubicBezTo>
                    <a:pt x="32988" y="5070"/>
                    <a:pt x="32883" y="4965"/>
                    <a:pt x="32778" y="4930"/>
                  </a:cubicBezTo>
                  <a:cubicBezTo>
                    <a:pt x="32646" y="4549"/>
                    <a:pt x="32278" y="4263"/>
                    <a:pt x="31854" y="4263"/>
                  </a:cubicBezTo>
                  <a:close/>
                  <a:moveTo>
                    <a:pt x="39875" y="5419"/>
                  </a:moveTo>
                  <a:cubicBezTo>
                    <a:pt x="39648" y="5419"/>
                    <a:pt x="39421" y="5472"/>
                    <a:pt x="39194" y="5524"/>
                  </a:cubicBezTo>
                  <a:cubicBezTo>
                    <a:pt x="39141" y="5524"/>
                    <a:pt x="39089" y="5542"/>
                    <a:pt x="39019" y="5559"/>
                  </a:cubicBezTo>
                  <a:lnTo>
                    <a:pt x="39001" y="5559"/>
                  </a:lnTo>
                  <a:cubicBezTo>
                    <a:pt x="38984" y="5559"/>
                    <a:pt x="38966" y="5559"/>
                    <a:pt x="38966" y="5577"/>
                  </a:cubicBezTo>
                  <a:cubicBezTo>
                    <a:pt x="38739" y="5629"/>
                    <a:pt x="38564" y="5751"/>
                    <a:pt x="38599" y="5961"/>
                  </a:cubicBezTo>
                  <a:cubicBezTo>
                    <a:pt x="38617" y="6153"/>
                    <a:pt x="38862" y="6311"/>
                    <a:pt x="39001" y="6416"/>
                  </a:cubicBezTo>
                  <a:cubicBezTo>
                    <a:pt x="39194" y="6538"/>
                    <a:pt x="39421" y="6660"/>
                    <a:pt x="39648" y="6695"/>
                  </a:cubicBezTo>
                  <a:cubicBezTo>
                    <a:pt x="39688" y="6705"/>
                    <a:pt x="39726" y="6710"/>
                    <a:pt x="39762" y="6710"/>
                  </a:cubicBezTo>
                  <a:cubicBezTo>
                    <a:pt x="39915" y="6710"/>
                    <a:pt x="40029" y="6621"/>
                    <a:pt x="40085" y="6451"/>
                  </a:cubicBezTo>
                  <a:cubicBezTo>
                    <a:pt x="40155" y="6241"/>
                    <a:pt x="40260" y="5961"/>
                    <a:pt x="40243" y="5734"/>
                  </a:cubicBezTo>
                  <a:cubicBezTo>
                    <a:pt x="40225" y="5542"/>
                    <a:pt x="40068" y="5419"/>
                    <a:pt x="39875" y="5419"/>
                  </a:cubicBezTo>
                  <a:close/>
                  <a:moveTo>
                    <a:pt x="21968" y="2895"/>
                  </a:moveTo>
                  <a:cubicBezTo>
                    <a:pt x="21917" y="2895"/>
                    <a:pt x="21861" y="2909"/>
                    <a:pt x="21800" y="2937"/>
                  </a:cubicBezTo>
                  <a:cubicBezTo>
                    <a:pt x="21695" y="3059"/>
                    <a:pt x="21590" y="3182"/>
                    <a:pt x="21503" y="3304"/>
                  </a:cubicBezTo>
                  <a:cubicBezTo>
                    <a:pt x="21345" y="3531"/>
                    <a:pt x="21205" y="3776"/>
                    <a:pt x="21100" y="4038"/>
                  </a:cubicBezTo>
                  <a:cubicBezTo>
                    <a:pt x="21031" y="4213"/>
                    <a:pt x="20891" y="4458"/>
                    <a:pt x="21013" y="4615"/>
                  </a:cubicBezTo>
                  <a:cubicBezTo>
                    <a:pt x="21066" y="4668"/>
                    <a:pt x="21188" y="4685"/>
                    <a:pt x="21328" y="4703"/>
                  </a:cubicBezTo>
                  <a:cubicBezTo>
                    <a:pt x="21328" y="4703"/>
                    <a:pt x="21310" y="4703"/>
                    <a:pt x="21310" y="4720"/>
                  </a:cubicBezTo>
                  <a:cubicBezTo>
                    <a:pt x="21135" y="4965"/>
                    <a:pt x="20943" y="5314"/>
                    <a:pt x="20856" y="5681"/>
                  </a:cubicBezTo>
                  <a:cubicBezTo>
                    <a:pt x="20733" y="5944"/>
                    <a:pt x="20646" y="6223"/>
                    <a:pt x="20733" y="6433"/>
                  </a:cubicBezTo>
                  <a:cubicBezTo>
                    <a:pt x="20786" y="6556"/>
                    <a:pt x="20873" y="6625"/>
                    <a:pt x="20978" y="6678"/>
                  </a:cubicBezTo>
                  <a:cubicBezTo>
                    <a:pt x="21013" y="6713"/>
                    <a:pt x="21048" y="6748"/>
                    <a:pt x="21100" y="6783"/>
                  </a:cubicBezTo>
                  <a:cubicBezTo>
                    <a:pt x="21187" y="6829"/>
                    <a:pt x="21279" y="6849"/>
                    <a:pt x="21369" y="6849"/>
                  </a:cubicBezTo>
                  <a:cubicBezTo>
                    <a:pt x="21589" y="6849"/>
                    <a:pt x="21804" y="6729"/>
                    <a:pt x="21940" y="6556"/>
                  </a:cubicBezTo>
                  <a:cubicBezTo>
                    <a:pt x="22254" y="6119"/>
                    <a:pt x="22149" y="5402"/>
                    <a:pt x="22272" y="4912"/>
                  </a:cubicBezTo>
                  <a:cubicBezTo>
                    <a:pt x="22307" y="4807"/>
                    <a:pt x="22324" y="4685"/>
                    <a:pt x="22324" y="4580"/>
                  </a:cubicBezTo>
                  <a:cubicBezTo>
                    <a:pt x="22639" y="4475"/>
                    <a:pt x="22919" y="4318"/>
                    <a:pt x="23181" y="4108"/>
                  </a:cubicBezTo>
                  <a:cubicBezTo>
                    <a:pt x="22884" y="3759"/>
                    <a:pt x="22569" y="3322"/>
                    <a:pt x="22219" y="3077"/>
                  </a:cubicBezTo>
                  <a:cubicBezTo>
                    <a:pt x="22160" y="2958"/>
                    <a:pt x="22076" y="2895"/>
                    <a:pt x="21968" y="2895"/>
                  </a:cubicBezTo>
                  <a:close/>
                  <a:moveTo>
                    <a:pt x="36910" y="5728"/>
                  </a:moveTo>
                  <a:cubicBezTo>
                    <a:pt x="36780" y="5728"/>
                    <a:pt x="36647" y="5750"/>
                    <a:pt x="36519" y="5786"/>
                  </a:cubicBezTo>
                  <a:cubicBezTo>
                    <a:pt x="36099" y="5839"/>
                    <a:pt x="35540" y="6049"/>
                    <a:pt x="35942" y="6486"/>
                  </a:cubicBezTo>
                  <a:cubicBezTo>
                    <a:pt x="36117" y="6695"/>
                    <a:pt x="36414" y="6765"/>
                    <a:pt x="36659" y="6870"/>
                  </a:cubicBezTo>
                  <a:cubicBezTo>
                    <a:pt x="36852" y="6930"/>
                    <a:pt x="37146" y="7078"/>
                    <a:pt x="37381" y="7078"/>
                  </a:cubicBezTo>
                  <a:cubicBezTo>
                    <a:pt x="37422" y="7078"/>
                    <a:pt x="37461" y="7073"/>
                    <a:pt x="37498" y="7062"/>
                  </a:cubicBezTo>
                  <a:cubicBezTo>
                    <a:pt x="37970" y="6905"/>
                    <a:pt x="37830" y="6258"/>
                    <a:pt x="37568" y="5996"/>
                  </a:cubicBezTo>
                  <a:cubicBezTo>
                    <a:pt x="37386" y="5803"/>
                    <a:pt x="37153" y="5728"/>
                    <a:pt x="36910" y="5728"/>
                  </a:cubicBezTo>
                  <a:close/>
                  <a:moveTo>
                    <a:pt x="29066" y="4926"/>
                  </a:moveTo>
                  <a:cubicBezTo>
                    <a:pt x="28979" y="4926"/>
                    <a:pt x="28882" y="4949"/>
                    <a:pt x="28775" y="5000"/>
                  </a:cubicBezTo>
                  <a:cubicBezTo>
                    <a:pt x="28390" y="5192"/>
                    <a:pt x="28076" y="5664"/>
                    <a:pt x="27796" y="5979"/>
                  </a:cubicBezTo>
                  <a:cubicBezTo>
                    <a:pt x="27621" y="6206"/>
                    <a:pt x="27254" y="6538"/>
                    <a:pt x="27429" y="6853"/>
                  </a:cubicBezTo>
                  <a:cubicBezTo>
                    <a:pt x="27586" y="7132"/>
                    <a:pt x="28023" y="7132"/>
                    <a:pt x="28303" y="7132"/>
                  </a:cubicBezTo>
                  <a:cubicBezTo>
                    <a:pt x="28722" y="7115"/>
                    <a:pt x="29142" y="7010"/>
                    <a:pt x="29509" y="6800"/>
                  </a:cubicBezTo>
                  <a:cubicBezTo>
                    <a:pt x="29771" y="6660"/>
                    <a:pt x="30016" y="6468"/>
                    <a:pt x="29981" y="6136"/>
                  </a:cubicBezTo>
                  <a:cubicBezTo>
                    <a:pt x="29929" y="5821"/>
                    <a:pt x="29719" y="5507"/>
                    <a:pt x="29526" y="5244"/>
                  </a:cubicBezTo>
                  <a:cubicBezTo>
                    <a:pt x="29428" y="5059"/>
                    <a:pt x="29276" y="4926"/>
                    <a:pt x="29066" y="4926"/>
                  </a:cubicBezTo>
                  <a:close/>
                  <a:moveTo>
                    <a:pt x="19142" y="3373"/>
                  </a:moveTo>
                  <a:cubicBezTo>
                    <a:pt x="19104" y="3373"/>
                    <a:pt x="19064" y="3379"/>
                    <a:pt x="19020" y="3391"/>
                  </a:cubicBezTo>
                  <a:cubicBezTo>
                    <a:pt x="18758" y="3461"/>
                    <a:pt x="18618" y="3759"/>
                    <a:pt x="18496" y="3968"/>
                  </a:cubicBezTo>
                  <a:cubicBezTo>
                    <a:pt x="18338" y="4265"/>
                    <a:pt x="18199" y="4580"/>
                    <a:pt x="18094" y="4895"/>
                  </a:cubicBezTo>
                  <a:cubicBezTo>
                    <a:pt x="17912" y="5441"/>
                    <a:pt x="18247" y="5737"/>
                    <a:pt x="18758" y="5737"/>
                  </a:cubicBezTo>
                  <a:cubicBezTo>
                    <a:pt x="18787" y="5737"/>
                    <a:pt x="18816" y="5736"/>
                    <a:pt x="18845" y="5734"/>
                  </a:cubicBezTo>
                  <a:lnTo>
                    <a:pt x="18845" y="5734"/>
                  </a:lnTo>
                  <a:cubicBezTo>
                    <a:pt x="18531" y="6101"/>
                    <a:pt x="18321" y="6695"/>
                    <a:pt x="18356" y="7115"/>
                  </a:cubicBezTo>
                  <a:cubicBezTo>
                    <a:pt x="18400" y="7502"/>
                    <a:pt x="18704" y="7701"/>
                    <a:pt x="19027" y="7701"/>
                  </a:cubicBezTo>
                  <a:cubicBezTo>
                    <a:pt x="19214" y="7701"/>
                    <a:pt x="19408" y="7634"/>
                    <a:pt x="19562" y="7500"/>
                  </a:cubicBezTo>
                  <a:cubicBezTo>
                    <a:pt x="19824" y="7272"/>
                    <a:pt x="19929" y="6940"/>
                    <a:pt x="19964" y="6608"/>
                  </a:cubicBezTo>
                  <a:cubicBezTo>
                    <a:pt x="19999" y="6398"/>
                    <a:pt x="20017" y="6206"/>
                    <a:pt x="20034" y="5996"/>
                  </a:cubicBezTo>
                  <a:cubicBezTo>
                    <a:pt x="20052" y="5856"/>
                    <a:pt x="20104" y="5664"/>
                    <a:pt x="20034" y="5507"/>
                  </a:cubicBezTo>
                  <a:cubicBezTo>
                    <a:pt x="20034" y="5507"/>
                    <a:pt x="20034" y="5507"/>
                    <a:pt x="20017" y="5489"/>
                  </a:cubicBezTo>
                  <a:cubicBezTo>
                    <a:pt x="20052" y="5437"/>
                    <a:pt x="20069" y="5384"/>
                    <a:pt x="20069" y="5314"/>
                  </a:cubicBezTo>
                  <a:cubicBezTo>
                    <a:pt x="20069" y="5262"/>
                    <a:pt x="20069" y="5209"/>
                    <a:pt x="20052" y="5175"/>
                  </a:cubicBezTo>
                  <a:cubicBezTo>
                    <a:pt x="20139" y="5087"/>
                    <a:pt x="20209" y="5017"/>
                    <a:pt x="20279" y="4930"/>
                  </a:cubicBezTo>
                  <a:cubicBezTo>
                    <a:pt x="20373" y="4805"/>
                    <a:pt x="20257" y="4680"/>
                    <a:pt x="20131" y="4680"/>
                  </a:cubicBezTo>
                  <a:cubicBezTo>
                    <a:pt x="20116" y="4680"/>
                    <a:pt x="20101" y="4681"/>
                    <a:pt x="20087" y="4685"/>
                  </a:cubicBezTo>
                  <a:cubicBezTo>
                    <a:pt x="19894" y="4335"/>
                    <a:pt x="19719" y="3986"/>
                    <a:pt x="19527" y="3654"/>
                  </a:cubicBezTo>
                  <a:cubicBezTo>
                    <a:pt x="19427" y="3496"/>
                    <a:pt x="19314" y="3373"/>
                    <a:pt x="19142" y="3373"/>
                  </a:cubicBezTo>
                  <a:close/>
                  <a:moveTo>
                    <a:pt x="33832" y="6116"/>
                  </a:moveTo>
                  <a:cubicBezTo>
                    <a:pt x="33546" y="6116"/>
                    <a:pt x="33280" y="6266"/>
                    <a:pt x="33040" y="6486"/>
                  </a:cubicBezTo>
                  <a:cubicBezTo>
                    <a:pt x="32638" y="6678"/>
                    <a:pt x="32306" y="6993"/>
                    <a:pt x="32621" y="7360"/>
                  </a:cubicBezTo>
                  <a:cubicBezTo>
                    <a:pt x="32830" y="7604"/>
                    <a:pt x="33215" y="7604"/>
                    <a:pt x="33530" y="7639"/>
                  </a:cubicBezTo>
                  <a:cubicBezTo>
                    <a:pt x="33767" y="7663"/>
                    <a:pt x="34077" y="7735"/>
                    <a:pt x="34361" y="7735"/>
                  </a:cubicBezTo>
                  <a:cubicBezTo>
                    <a:pt x="34495" y="7735"/>
                    <a:pt x="34624" y="7719"/>
                    <a:pt x="34736" y="7674"/>
                  </a:cubicBezTo>
                  <a:cubicBezTo>
                    <a:pt x="35453" y="7412"/>
                    <a:pt x="34771" y="6608"/>
                    <a:pt x="34439" y="6346"/>
                  </a:cubicBezTo>
                  <a:cubicBezTo>
                    <a:pt x="34228" y="6184"/>
                    <a:pt x="34025" y="6116"/>
                    <a:pt x="33832" y="6116"/>
                  </a:cubicBezTo>
                  <a:close/>
                  <a:moveTo>
                    <a:pt x="14779" y="3372"/>
                  </a:moveTo>
                  <a:cubicBezTo>
                    <a:pt x="14167" y="3372"/>
                    <a:pt x="13800" y="4406"/>
                    <a:pt x="13671" y="4895"/>
                  </a:cubicBezTo>
                  <a:cubicBezTo>
                    <a:pt x="13461" y="5751"/>
                    <a:pt x="13112" y="7465"/>
                    <a:pt x="14021" y="8059"/>
                  </a:cubicBezTo>
                  <a:cubicBezTo>
                    <a:pt x="14207" y="8180"/>
                    <a:pt x="14396" y="8234"/>
                    <a:pt x="14575" y="8234"/>
                  </a:cubicBezTo>
                  <a:cubicBezTo>
                    <a:pt x="15118" y="8234"/>
                    <a:pt x="15576" y="7741"/>
                    <a:pt x="15629" y="7150"/>
                  </a:cubicBezTo>
                  <a:cubicBezTo>
                    <a:pt x="15629" y="7045"/>
                    <a:pt x="15576" y="6975"/>
                    <a:pt x="15506" y="6958"/>
                  </a:cubicBezTo>
                  <a:cubicBezTo>
                    <a:pt x="15541" y="6241"/>
                    <a:pt x="15559" y="5507"/>
                    <a:pt x="15576" y="4790"/>
                  </a:cubicBezTo>
                  <a:cubicBezTo>
                    <a:pt x="15576" y="4370"/>
                    <a:pt x="15611" y="3811"/>
                    <a:pt x="15209" y="3531"/>
                  </a:cubicBezTo>
                  <a:cubicBezTo>
                    <a:pt x="15055" y="3420"/>
                    <a:pt x="14911" y="3372"/>
                    <a:pt x="14779" y="3372"/>
                  </a:cubicBezTo>
                  <a:close/>
                  <a:moveTo>
                    <a:pt x="26301" y="5993"/>
                  </a:moveTo>
                  <a:cubicBezTo>
                    <a:pt x="26186" y="5993"/>
                    <a:pt x="26056" y="6035"/>
                    <a:pt x="25908" y="6136"/>
                  </a:cubicBezTo>
                  <a:cubicBezTo>
                    <a:pt x="25558" y="6381"/>
                    <a:pt x="25331" y="6783"/>
                    <a:pt x="25086" y="7115"/>
                  </a:cubicBezTo>
                  <a:cubicBezTo>
                    <a:pt x="24911" y="7342"/>
                    <a:pt x="24509" y="7709"/>
                    <a:pt x="24684" y="8041"/>
                  </a:cubicBezTo>
                  <a:cubicBezTo>
                    <a:pt x="24782" y="8232"/>
                    <a:pt x="24975" y="8302"/>
                    <a:pt x="25206" y="8302"/>
                  </a:cubicBezTo>
                  <a:cubicBezTo>
                    <a:pt x="25718" y="8302"/>
                    <a:pt x="26418" y="7959"/>
                    <a:pt x="26695" y="7814"/>
                  </a:cubicBezTo>
                  <a:cubicBezTo>
                    <a:pt x="26939" y="7692"/>
                    <a:pt x="27219" y="7482"/>
                    <a:pt x="27236" y="7167"/>
                  </a:cubicBezTo>
                  <a:cubicBezTo>
                    <a:pt x="27236" y="6993"/>
                    <a:pt x="27149" y="6835"/>
                    <a:pt x="27027" y="6730"/>
                  </a:cubicBezTo>
                  <a:cubicBezTo>
                    <a:pt x="26856" y="6376"/>
                    <a:pt x="26646" y="5993"/>
                    <a:pt x="26301" y="5993"/>
                  </a:cubicBezTo>
                  <a:close/>
                  <a:moveTo>
                    <a:pt x="17132" y="3632"/>
                  </a:moveTo>
                  <a:cubicBezTo>
                    <a:pt x="16550" y="3632"/>
                    <a:pt x="16168" y="5029"/>
                    <a:pt x="16083" y="5437"/>
                  </a:cubicBezTo>
                  <a:cubicBezTo>
                    <a:pt x="15978" y="5961"/>
                    <a:pt x="15874" y="6660"/>
                    <a:pt x="16328" y="6853"/>
                  </a:cubicBezTo>
                  <a:cubicBezTo>
                    <a:pt x="16258" y="6958"/>
                    <a:pt x="16171" y="7080"/>
                    <a:pt x="16101" y="7185"/>
                  </a:cubicBezTo>
                  <a:cubicBezTo>
                    <a:pt x="15856" y="7534"/>
                    <a:pt x="15506" y="8024"/>
                    <a:pt x="15594" y="8461"/>
                  </a:cubicBezTo>
                  <a:cubicBezTo>
                    <a:pt x="15669" y="8876"/>
                    <a:pt x="16070" y="9052"/>
                    <a:pt x="16489" y="9052"/>
                  </a:cubicBezTo>
                  <a:cubicBezTo>
                    <a:pt x="16847" y="9052"/>
                    <a:pt x="17219" y="8923"/>
                    <a:pt x="17412" y="8706"/>
                  </a:cubicBezTo>
                  <a:cubicBezTo>
                    <a:pt x="17692" y="8391"/>
                    <a:pt x="17674" y="7937"/>
                    <a:pt x="17674" y="7552"/>
                  </a:cubicBezTo>
                  <a:cubicBezTo>
                    <a:pt x="17657" y="7220"/>
                    <a:pt x="17674" y="6905"/>
                    <a:pt x="17692" y="6573"/>
                  </a:cubicBezTo>
                  <a:cubicBezTo>
                    <a:pt x="17936" y="6416"/>
                    <a:pt x="18111" y="6171"/>
                    <a:pt x="18129" y="5856"/>
                  </a:cubicBezTo>
                  <a:cubicBezTo>
                    <a:pt x="18146" y="5769"/>
                    <a:pt x="18094" y="5734"/>
                    <a:pt x="18059" y="5699"/>
                  </a:cubicBezTo>
                  <a:cubicBezTo>
                    <a:pt x="17919" y="5175"/>
                    <a:pt x="17744" y="4668"/>
                    <a:pt x="17552" y="4143"/>
                  </a:cubicBezTo>
                  <a:cubicBezTo>
                    <a:pt x="17499" y="3951"/>
                    <a:pt x="17429" y="3671"/>
                    <a:pt x="17185" y="3636"/>
                  </a:cubicBezTo>
                  <a:cubicBezTo>
                    <a:pt x="17167" y="3634"/>
                    <a:pt x="17150" y="3632"/>
                    <a:pt x="17132" y="3632"/>
                  </a:cubicBezTo>
                  <a:close/>
                  <a:moveTo>
                    <a:pt x="30789" y="7459"/>
                  </a:moveTo>
                  <a:cubicBezTo>
                    <a:pt x="30529" y="7459"/>
                    <a:pt x="30279" y="7542"/>
                    <a:pt x="30103" y="7727"/>
                  </a:cubicBezTo>
                  <a:cubicBezTo>
                    <a:pt x="29631" y="8006"/>
                    <a:pt x="29072" y="8461"/>
                    <a:pt x="29404" y="8846"/>
                  </a:cubicBezTo>
                  <a:cubicBezTo>
                    <a:pt x="29649" y="9108"/>
                    <a:pt x="30243" y="9055"/>
                    <a:pt x="30558" y="9090"/>
                  </a:cubicBezTo>
                  <a:cubicBezTo>
                    <a:pt x="30816" y="9124"/>
                    <a:pt x="31124" y="9201"/>
                    <a:pt x="31418" y="9201"/>
                  </a:cubicBezTo>
                  <a:cubicBezTo>
                    <a:pt x="31582" y="9201"/>
                    <a:pt x="31742" y="9177"/>
                    <a:pt x="31886" y="9108"/>
                  </a:cubicBezTo>
                  <a:cubicBezTo>
                    <a:pt x="32743" y="8688"/>
                    <a:pt x="31974" y="7937"/>
                    <a:pt x="31467" y="7639"/>
                  </a:cubicBezTo>
                  <a:cubicBezTo>
                    <a:pt x="31261" y="7524"/>
                    <a:pt x="31021" y="7459"/>
                    <a:pt x="30789" y="7459"/>
                  </a:cubicBezTo>
                  <a:close/>
                  <a:moveTo>
                    <a:pt x="23870" y="6900"/>
                  </a:moveTo>
                  <a:cubicBezTo>
                    <a:pt x="23845" y="6900"/>
                    <a:pt x="23820" y="6901"/>
                    <a:pt x="23793" y="6905"/>
                  </a:cubicBezTo>
                  <a:cubicBezTo>
                    <a:pt x="23583" y="6940"/>
                    <a:pt x="23391" y="7115"/>
                    <a:pt x="23233" y="7237"/>
                  </a:cubicBezTo>
                  <a:cubicBezTo>
                    <a:pt x="23006" y="7395"/>
                    <a:pt x="22779" y="7569"/>
                    <a:pt x="22551" y="7727"/>
                  </a:cubicBezTo>
                  <a:cubicBezTo>
                    <a:pt x="22307" y="7919"/>
                    <a:pt x="22027" y="8094"/>
                    <a:pt x="21975" y="8409"/>
                  </a:cubicBezTo>
                  <a:cubicBezTo>
                    <a:pt x="21922" y="8706"/>
                    <a:pt x="22062" y="9090"/>
                    <a:pt x="22254" y="9300"/>
                  </a:cubicBezTo>
                  <a:cubicBezTo>
                    <a:pt x="22365" y="9429"/>
                    <a:pt x="22496" y="9471"/>
                    <a:pt x="22635" y="9471"/>
                  </a:cubicBezTo>
                  <a:cubicBezTo>
                    <a:pt x="22760" y="9471"/>
                    <a:pt x="22892" y="9438"/>
                    <a:pt x="23023" y="9405"/>
                  </a:cubicBezTo>
                  <a:cubicBezTo>
                    <a:pt x="23600" y="9265"/>
                    <a:pt x="24230" y="8916"/>
                    <a:pt x="24212" y="8286"/>
                  </a:cubicBezTo>
                  <a:cubicBezTo>
                    <a:pt x="24363" y="7801"/>
                    <a:pt x="24417" y="6900"/>
                    <a:pt x="23870" y="6900"/>
                  </a:cubicBezTo>
                  <a:close/>
                  <a:moveTo>
                    <a:pt x="12095" y="4940"/>
                  </a:moveTo>
                  <a:cubicBezTo>
                    <a:pt x="11361" y="4940"/>
                    <a:pt x="10919" y="7155"/>
                    <a:pt x="10856" y="7500"/>
                  </a:cubicBezTo>
                  <a:cubicBezTo>
                    <a:pt x="10752" y="8129"/>
                    <a:pt x="10594" y="9003"/>
                    <a:pt x="10909" y="9597"/>
                  </a:cubicBezTo>
                  <a:cubicBezTo>
                    <a:pt x="11154" y="10052"/>
                    <a:pt x="11713" y="10262"/>
                    <a:pt x="12185" y="10384"/>
                  </a:cubicBezTo>
                  <a:cubicBezTo>
                    <a:pt x="12308" y="10415"/>
                    <a:pt x="12460" y="10431"/>
                    <a:pt x="12623" y="10431"/>
                  </a:cubicBezTo>
                  <a:cubicBezTo>
                    <a:pt x="13388" y="10431"/>
                    <a:pt x="14405" y="10077"/>
                    <a:pt x="13916" y="9213"/>
                  </a:cubicBezTo>
                  <a:lnTo>
                    <a:pt x="13916" y="9195"/>
                  </a:lnTo>
                  <a:cubicBezTo>
                    <a:pt x="13898" y="9178"/>
                    <a:pt x="13881" y="9160"/>
                    <a:pt x="13863" y="9143"/>
                  </a:cubicBezTo>
                  <a:cubicBezTo>
                    <a:pt x="13409" y="8304"/>
                    <a:pt x="13024" y="7447"/>
                    <a:pt x="12779" y="6503"/>
                  </a:cubicBezTo>
                  <a:cubicBezTo>
                    <a:pt x="12674" y="6119"/>
                    <a:pt x="12727" y="5279"/>
                    <a:pt x="12360" y="5035"/>
                  </a:cubicBezTo>
                  <a:cubicBezTo>
                    <a:pt x="12268" y="4970"/>
                    <a:pt x="12179" y="4940"/>
                    <a:pt x="12095" y="4940"/>
                  </a:cubicBezTo>
                  <a:close/>
                  <a:moveTo>
                    <a:pt x="20983" y="8449"/>
                  </a:moveTo>
                  <a:cubicBezTo>
                    <a:pt x="20930" y="8449"/>
                    <a:pt x="20876" y="8453"/>
                    <a:pt x="20821" y="8461"/>
                  </a:cubicBezTo>
                  <a:cubicBezTo>
                    <a:pt x="20296" y="8531"/>
                    <a:pt x="19684" y="9055"/>
                    <a:pt x="19475" y="9545"/>
                  </a:cubicBezTo>
                  <a:cubicBezTo>
                    <a:pt x="19317" y="9929"/>
                    <a:pt x="19650" y="10576"/>
                    <a:pt x="20087" y="10611"/>
                  </a:cubicBezTo>
                  <a:cubicBezTo>
                    <a:pt x="20109" y="10614"/>
                    <a:pt x="20131" y="10615"/>
                    <a:pt x="20153" y="10615"/>
                  </a:cubicBezTo>
                  <a:cubicBezTo>
                    <a:pt x="20452" y="10615"/>
                    <a:pt x="20787" y="10409"/>
                    <a:pt x="21031" y="10279"/>
                  </a:cubicBezTo>
                  <a:cubicBezTo>
                    <a:pt x="21345" y="10104"/>
                    <a:pt x="21642" y="9894"/>
                    <a:pt x="21922" y="9650"/>
                  </a:cubicBezTo>
                  <a:cubicBezTo>
                    <a:pt x="22010" y="9580"/>
                    <a:pt x="22010" y="9492"/>
                    <a:pt x="21957" y="9422"/>
                  </a:cubicBezTo>
                  <a:cubicBezTo>
                    <a:pt x="21975" y="9388"/>
                    <a:pt x="21992" y="9353"/>
                    <a:pt x="21975" y="9318"/>
                  </a:cubicBezTo>
                  <a:cubicBezTo>
                    <a:pt x="21895" y="8812"/>
                    <a:pt x="21487" y="8449"/>
                    <a:pt x="20983" y="8449"/>
                  </a:cubicBezTo>
                  <a:close/>
                  <a:moveTo>
                    <a:pt x="27977" y="8754"/>
                  </a:moveTo>
                  <a:cubicBezTo>
                    <a:pt x="27717" y="8754"/>
                    <a:pt x="27446" y="8898"/>
                    <a:pt x="27184" y="9160"/>
                  </a:cubicBezTo>
                  <a:cubicBezTo>
                    <a:pt x="27167" y="9178"/>
                    <a:pt x="27149" y="9195"/>
                    <a:pt x="27132" y="9230"/>
                  </a:cubicBezTo>
                  <a:cubicBezTo>
                    <a:pt x="26729" y="9545"/>
                    <a:pt x="26397" y="9982"/>
                    <a:pt x="26817" y="10349"/>
                  </a:cubicBezTo>
                  <a:cubicBezTo>
                    <a:pt x="27097" y="10594"/>
                    <a:pt x="27604" y="10629"/>
                    <a:pt x="27953" y="10664"/>
                  </a:cubicBezTo>
                  <a:cubicBezTo>
                    <a:pt x="28157" y="10693"/>
                    <a:pt x="28424" y="10732"/>
                    <a:pt x="28685" y="10732"/>
                  </a:cubicBezTo>
                  <a:cubicBezTo>
                    <a:pt x="28895" y="10732"/>
                    <a:pt x="29100" y="10707"/>
                    <a:pt x="29264" y="10629"/>
                  </a:cubicBezTo>
                  <a:cubicBezTo>
                    <a:pt x="29492" y="10524"/>
                    <a:pt x="29561" y="10279"/>
                    <a:pt x="29457" y="10052"/>
                  </a:cubicBezTo>
                  <a:cubicBezTo>
                    <a:pt x="29404" y="9929"/>
                    <a:pt x="29317" y="9842"/>
                    <a:pt x="29212" y="9755"/>
                  </a:cubicBezTo>
                  <a:cubicBezTo>
                    <a:pt x="29002" y="9580"/>
                    <a:pt x="28862" y="9422"/>
                    <a:pt x="28705" y="9213"/>
                  </a:cubicBezTo>
                  <a:cubicBezTo>
                    <a:pt x="28486" y="8898"/>
                    <a:pt x="28237" y="8754"/>
                    <a:pt x="27977" y="8754"/>
                  </a:cubicBezTo>
                  <a:close/>
                  <a:moveTo>
                    <a:pt x="18030" y="9715"/>
                  </a:moveTo>
                  <a:cubicBezTo>
                    <a:pt x="17903" y="9715"/>
                    <a:pt x="17778" y="9742"/>
                    <a:pt x="17657" y="9807"/>
                  </a:cubicBezTo>
                  <a:cubicBezTo>
                    <a:pt x="17202" y="10069"/>
                    <a:pt x="17115" y="10664"/>
                    <a:pt x="17150" y="11136"/>
                  </a:cubicBezTo>
                  <a:cubicBezTo>
                    <a:pt x="17172" y="11494"/>
                    <a:pt x="17359" y="11615"/>
                    <a:pt x="17605" y="11615"/>
                  </a:cubicBezTo>
                  <a:cubicBezTo>
                    <a:pt x="17744" y="11615"/>
                    <a:pt x="17901" y="11577"/>
                    <a:pt x="18059" y="11520"/>
                  </a:cubicBezTo>
                  <a:cubicBezTo>
                    <a:pt x="18583" y="11328"/>
                    <a:pt x="19073" y="10961"/>
                    <a:pt x="19352" y="10471"/>
                  </a:cubicBezTo>
                  <a:cubicBezTo>
                    <a:pt x="19431" y="10315"/>
                    <a:pt x="19313" y="10186"/>
                    <a:pt x="19187" y="10186"/>
                  </a:cubicBezTo>
                  <a:cubicBezTo>
                    <a:pt x="19172" y="10186"/>
                    <a:pt x="19157" y="10188"/>
                    <a:pt x="19143" y="10192"/>
                  </a:cubicBezTo>
                  <a:lnTo>
                    <a:pt x="19125" y="10192"/>
                  </a:lnTo>
                  <a:cubicBezTo>
                    <a:pt x="18809" y="9968"/>
                    <a:pt x="18415" y="9715"/>
                    <a:pt x="18030" y="9715"/>
                  </a:cubicBezTo>
                  <a:close/>
                  <a:moveTo>
                    <a:pt x="25128" y="10103"/>
                  </a:moveTo>
                  <a:cubicBezTo>
                    <a:pt x="25109" y="10103"/>
                    <a:pt x="25089" y="10108"/>
                    <a:pt x="25069" y="10122"/>
                  </a:cubicBezTo>
                  <a:cubicBezTo>
                    <a:pt x="25034" y="10139"/>
                    <a:pt x="24999" y="10157"/>
                    <a:pt x="24964" y="10192"/>
                  </a:cubicBezTo>
                  <a:cubicBezTo>
                    <a:pt x="24859" y="10227"/>
                    <a:pt x="24754" y="10279"/>
                    <a:pt x="24649" y="10384"/>
                  </a:cubicBezTo>
                  <a:cubicBezTo>
                    <a:pt x="24212" y="10681"/>
                    <a:pt x="23705" y="11118"/>
                    <a:pt x="24177" y="11503"/>
                  </a:cubicBezTo>
                  <a:cubicBezTo>
                    <a:pt x="24439" y="11713"/>
                    <a:pt x="24876" y="11765"/>
                    <a:pt x="25191" y="11782"/>
                  </a:cubicBezTo>
                  <a:cubicBezTo>
                    <a:pt x="25347" y="11790"/>
                    <a:pt x="25526" y="11800"/>
                    <a:pt x="25709" y="11800"/>
                  </a:cubicBezTo>
                  <a:cubicBezTo>
                    <a:pt x="25975" y="11800"/>
                    <a:pt x="26249" y="11778"/>
                    <a:pt x="26467" y="11695"/>
                  </a:cubicBezTo>
                  <a:cubicBezTo>
                    <a:pt x="27149" y="11450"/>
                    <a:pt x="26362" y="10646"/>
                    <a:pt x="26083" y="10419"/>
                  </a:cubicBezTo>
                  <a:cubicBezTo>
                    <a:pt x="25854" y="10236"/>
                    <a:pt x="25585" y="10133"/>
                    <a:pt x="25323" y="10133"/>
                  </a:cubicBezTo>
                  <a:cubicBezTo>
                    <a:pt x="25284" y="10133"/>
                    <a:pt x="25246" y="10135"/>
                    <a:pt x="25209" y="10139"/>
                  </a:cubicBezTo>
                  <a:cubicBezTo>
                    <a:pt x="25187" y="10118"/>
                    <a:pt x="25159" y="10103"/>
                    <a:pt x="25128" y="10103"/>
                  </a:cubicBezTo>
                  <a:close/>
                  <a:moveTo>
                    <a:pt x="9395" y="9523"/>
                  </a:moveTo>
                  <a:cubicBezTo>
                    <a:pt x="9328" y="9523"/>
                    <a:pt x="9260" y="9545"/>
                    <a:pt x="9196" y="9597"/>
                  </a:cubicBezTo>
                  <a:cubicBezTo>
                    <a:pt x="8968" y="9772"/>
                    <a:pt x="9003" y="10227"/>
                    <a:pt x="8986" y="10489"/>
                  </a:cubicBezTo>
                  <a:cubicBezTo>
                    <a:pt x="8968" y="10786"/>
                    <a:pt x="8881" y="11188"/>
                    <a:pt x="9021" y="11485"/>
                  </a:cubicBezTo>
                  <a:cubicBezTo>
                    <a:pt x="9152" y="11724"/>
                    <a:pt x="9384" y="11813"/>
                    <a:pt x="9635" y="11813"/>
                  </a:cubicBezTo>
                  <a:cubicBezTo>
                    <a:pt x="9954" y="11813"/>
                    <a:pt x="10301" y="11669"/>
                    <a:pt x="10507" y="11503"/>
                  </a:cubicBezTo>
                  <a:cubicBezTo>
                    <a:pt x="10856" y="11241"/>
                    <a:pt x="10804" y="10594"/>
                    <a:pt x="10367" y="10594"/>
                  </a:cubicBezTo>
                  <a:cubicBezTo>
                    <a:pt x="10192" y="10279"/>
                    <a:pt x="10000" y="9947"/>
                    <a:pt x="9755" y="9702"/>
                  </a:cubicBezTo>
                  <a:cubicBezTo>
                    <a:pt x="9662" y="9609"/>
                    <a:pt x="9530" y="9523"/>
                    <a:pt x="9395" y="9523"/>
                  </a:cubicBezTo>
                  <a:close/>
                  <a:moveTo>
                    <a:pt x="22307" y="10886"/>
                  </a:moveTo>
                  <a:cubicBezTo>
                    <a:pt x="22100" y="10886"/>
                    <a:pt x="21896" y="10958"/>
                    <a:pt x="21712" y="11136"/>
                  </a:cubicBezTo>
                  <a:lnTo>
                    <a:pt x="21712" y="11153"/>
                  </a:lnTo>
                  <a:cubicBezTo>
                    <a:pt x="21363" y="11310"/>
                    <a:pt x="21066" y="11590"/>
                    <a:pt x="21223" y="11957"/>
                  </a:cubicBezTo>
                  <a:cubicBezTo>
                    <a:pt x="21470" y="12501"/>
                    <a:pt x="22463" y="12517"/>
                    <a:pt x="23016" y="12517"/>
                  </a:cubicBezTo>
                  <a:cubicBezTo>
                    <a:pt x="23049" y="12517"/>
                    <a:pt x="23081" y="12517"/>
                    <a:pt x="23111" y="12517"/>
                  </a:cubicBezTo>
                  <a:cubicBezTo>
                    <a:pt x="23356" y="12517"/>
                    <a:pt x="23635" y="12499"/>
                    <a:pt x="23705" y="12202"/>
                  </a:cubicBezTo>
                  <a:cubicBezTo>
                    <a:pt x="23793" y="11905"/>
                    <a:pt x="23530" y="11625"/>
                    <a:pt x="23356" y="11433"/>
                  </a:cubicBezTo>
                  <a:cubicBezTo>
                    <a:pt x="23083" y="11137"/>
                    <a:pt x="22691" y="10886"/>
                    <a:pt x="22307" y="10886"/>
                  </a:cubicBezTo>
                  <a:close/>
                  <a:moveTo>
                    <a:pt x="16021" y="10688"/>
                  </a:moveTo>
                  <a:cubicBezTo>
                    <a:pt x="15662" y="10688"/>
                    <a:pt x="15254" y="10813"/>
                    <a:pt x="15017" y="10908"/>
                  </a:cubicBezTo>
                  <a:cubicBezTo>
                    <a:pt x="14318" y="11206"/>
                    <a:pt x="13881" y="11957"/>
                    <a:pt x="13479" y="12534"/>
                  </a:cubicBezTo>
                  <a:cubicBezTo>
                    <a:pt x="13409" y="12622"/>
                    <a:pt x="13496" y="12744"/>
                    <a:pt x="13601" y="12744"/>
                  </a:cubicBezTo>
                  <a:cubicBezTo>
                    <a:pt x="13636" y="12779"/>
                    <a:pt x="13706" y="12814"/>
                    <a:pt x="13758" y="12831"/>
                  </a:cubicBezTo>
                  <a:cubicBezTo>
                    <a:pt x="14043" y="12849"/>
                    <a:pt x="14334" y="12867"/>
                    <a:pt x="14625" y="12867"/>
                  </a:cubicBezTo>
                  <a:cubicBezTo>
                    <a:pt x="15189" y="12867"/>
                    <a:pt x="15750" y="12800"/>
                    <a:pt x="16258" y="12534"/>
                  </a:cubicBezTo>
                  <a:cubicBezTo>
                    <a:pt x="16905" y="12202"/>
                    <a:pt x="16940" y="11713"/>
                    <a:pt x="16695" y="11048"/>
                  </a:cubicBezTo>
                  <a:cubicBezTo>
                    <a:pt x="16591" y="10777"/>
                    <a:pt x="16323" y="10688"/>
                    <a:pt x="16021" y="10688"/>
                  </a:cubicBezTo>
                  <a:close/>
                  <a:moveTo>
                    <a:pt x="19295" y="11530"/>
                  </a:moveTo>
                  <a:cubicBezTo>
                    <a:pt x="19286" y="11530"/>
                    <a:pt x="19277" y="11532"/>
                    <a:pt x="19265" y="11538"/>
                  </a:cubicBezTo>
                  <a:cubicBezTo>
                    <a:pt x="19247" y="11538"/>
                    <a:pt x="19230" y="11538"/>
                    <a:pt x="19212" y="11555"/>
                  </a:cubicBezTo>
                  <a:cubicBezTo>
                    <a:pt x="19003" y="11573"/>
                    <a:pt x="18810" y="11660"/>
                    <a:pt x="18636" y="11835"/>
                  </a:cubicBezTo>
                  <a:cubicBezTo>
                    <a:pt x="18234" y="12080"/>
                    <a:pt x="17866" y="12447"/>
                    <a:pt x="18041" y="12814"/>
                  </a:cubicBezTo>
                  <a:cubicBezTo>
                    <a:pt x="18146" y="13024"/>
                    <a:pt x="18408" y="13076"/>
                    <a:pt x="18636" y="13094"/>
                  </a:cubicBezTo>
                  <a:cubicBezTo>
                    <a:pt x="18766" y="13108"/>
                    <a:pt x="18899" y="13114"/>
                    <a:pt x="19035" y="13114"/>
                  </a:cubicBezTo>
                  <a:cubicBezTo>
                    <a:pt x="19392" y="13114"/>
                    <a:pt x="19762" y="13069"/>
                    <a:pt x="20104" y="13006"/>
                  </a:cubicBezTo>
                  <a:cubicBezTo>
                    <a:pt x="20366" y="12954"/>
                    <a:pt x="20716" y="12866"/>
                    <a:pt x="20768" y="12569"/>
                  </a:cubicBezTo>
                  <a:cubicBezTo>
                    <a:pt x="20838" y="12272"/>
                    <a:pt x="20541" y="12080"/>
                    <a:pt x="20331" y="11940"/>
                  </a:cubicBezTo>
                  <a:cubicBezTo>
                    <a:pt x="20034" y="11713"/>
                    <a:pt x="19684" y="11555"/>
                    <a:pt x="19352" y="11538"/>
                  </a:cubicBezTo>
                  <a:cubicBezTo>
                    <a:pt x="19329" y="11538"/>
                    <a:pt x="19313" y="11530"/>
                    <a:pt x="19295" y="11530"/>
                  </a:cubicBezTo>
                  <a:close/>
                  <a:moveTo>
                    <a:pt x="16153" y="13094"/>
                  </a:moveTo>
                  <a:cubicBezTo>
                    <a:pt x="15734" y="13198"/>
                    <a:pt x="14825" y="13758"/>
                    <a:pt x="15034" y="14300"/>
                  </a:cubicBezTo>
                  <a:cubicBezTo>
                    <a:pt x="15114" y="14512"/>
                    <a:pt x="15334" y="14553"/>
                    <a:pt x="15542" y="14553"/>
                  </a:cubicBezTo>
                  <a:cubicBezTo>
                    <a:pt x="15609" y="14553"/>
                    <a:pt x="15674" y="14549"/>
                    <a:pt x="15734" y="14544"/>
                  </a:cubicBezTo>
                  <a:cubicBezTo>
                    <a:pt x="16171" y="14527"/>
                    <a:pt x="16608" y="14475"/>
                    <a:pt x="17045" y="14387"/>
                  </a:cubicBezTo>
                  <a:cubicBezTo>
                    <a:pt x="17552" y="14282"/>
                    <a:pt x="18076" y="13898"/>
                    <a:pt x="17482" y="13496"/>
                  </a:cubicBezTo>
                  <a:cubicBezTo>
                    <a:pt x="17156" y="13278"/>
                    <a:pt x="16761" y="13102"/>
                    <a:pt x="16383" y="13102"/>
                  </a:cubicBezTo>
                  <a:cubicBezTo>
                    <a:pt x="16335" y="13102"/>
                    <a:pt x="16288" y="13105"/>
                    <a:pt x="16241" y="13111"/>
                  </a:cubicBezTo>
                  <a:cubicBezTo>
                    <a:pt x="16223" y="13094"/>
                    <a:pt x="16188" y="13094"/>
                    <a:pt x="16153" y="13094"/>
                  </a:cubicBezTo>
                  <a:close/>
                  <a:moveTo>
                    <a:pt x="811" y="12889"/>
                  </a:moveTo>
                  <a:cubicBezTo>
                    <a:pt x="671" y="12889"/>
                    <a:pt x="540" y="12934"/>
                    <a:pt x="420" y="13041"/>
                  </a:cubicBezTo>
                  <a:cubicBezTo>
                    <a:pt x="1" y="13408"/>
                    <a:pt x="70" y="14038"/>
                    <a:pt x="175" y="14527"/>
                  </a:cubicBezTo>
                  <a:cubicBezTo>
                    <a:pt x="193" y="14597"/>
                    <a:pt x="263" y="14632"/>
                    <a:pt x="315" y="14649"/>
                  </a:cubicBezTo>
                  <a:lnTo>
                    <a:pt x="368" y="14649"/>
                  </a:lnTo>
                  <a:cubicBezTo>
                    <a:pt x="385" y="14649"/>
                    <a:pt x="420" y="14649"/>
                    <a:pt x="438" y="14632"/>
                  </a:cubicBezTo>
                  <a:cubicBezTo>
                    <a:pt x="900" y="14727"/>
                    <a:pt x="1289" y="14881"/>
                    <a:pt x="1765" y="14881"/>
                  </a:cubicBezTo>
                  <a:cubicBezTo>
                    <a:pt x="1811" y="14881"/>
                    <a:pt x="1858" y="14880"/>
                    <a:pt x="1906" y="14877"/>
                  </a:cubicBezTo>
                  <a:cubicBezTo>
                    <a:pt x="2116" y="14859"/>
                    <a:pt x="2291" y="14842"/>
                    <a:pt x="2483" y="14754"/>
                  </a:cubicBezTo>
                  <a:cubicBezTo>
                    <a:pt x="2710" y="14667"/>
                    <a:pt x="2902" y="14475"/>
                    <a:pt x="3130" y="14440"/>
                  </a:cubicBezTo>
                  <a:cubicBezTo>
                    <a:pt x="3217" y="14422"/>
                    <a:pt x="3252" y="14370"/>
                    <a:pt x="3252" y="14300"/>
                  </a:cubicBezTo>
                  <a:cubicBezTo>
                    <a:pt x="3270" y="14300"/>
                    <a:pt x="3270" y="14282"/>
                    <a:pt x="3270" y="14265"/>
                  </a:cubicBezTo>
                  <a:cubicBezTo>
                    <a:pt x="3287" y="14090"/>
                    <a:pt x="3147" y="13915"/>
                    <a:pt x="3060" y="13775"/>
                  </a:cubicBezTo>
                  <a:cubicBezTo>
                    <a:pt x="2885" y="13531"/>
                    <a:pt x="2675" y="13373"/>
                    <a:pt x="2430" y="13198"/>
                  </a:cubicBezTo>
                  <a:lnTo>
                    <a:pt x="2413" y="13198"/>
                  </a:lnTo>
                  <a:cubicBezTo>
                    <a:pt x="2261" y="13092"/>
                    <a:pt x="2110" y="12999"/>
                    <a:pt x="1924" y="12999"/>
                  </a:cubicBezTo>
                  <a:cubicBezTo>
                    <a:pt x="1895" y="12999"/>
                    <a:pt x="1866" y="13001"/>
                    <a:pt x="1836" y="13006"/>
                  </a:cubicBezTo>
                  <a:cubicBezTo>
                    <a:pt x="1696" y="13024"/>
                    <a:pt x="1591" y="13111"/>
                    <a:pt x="1469" y="13198"/>
                  </a:cubicBezTo>
                  <a:cubicBezTo>
                    <a:pt x="1312" y="13076"/>
                    <a:pt x="1172" y="12936"/>
                    <a:pt x="944" y="12901"/>
                  </a:cubicBezTo>
                  <a:cubicBezTo>
                    <a:pt x="899" y="12893"/>
                    <a:pt x="855" y="12889"/>
                    <a:pt x="811" y="12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381450" y="1664600"/>
              <a:ext cx="23200" cy="16925"/>
            </a:xfrm>
            <a:custGeom>
              <a:avLst/>
              <a:gdLst/>
              <a:ahLst/>
              <a:cxnLst/>
              <a:rect l="l" t="t" r="r" b="b"/>
              <a:pathLst>
                <a:path w="928" h="677" extrusionOk="0">
                  <a:moveTo>
                    <a:pt x="744" y="0"/>
                  </a:moveTo>
                  <a:cubicBezTo>
                    <a:pt x="687" y="0"/>
                    <a:pt x="632" y="31"/>
                    <a:pt x="613" y="97"/>
                  </a:cubicBezTo>
                  <a:cubicBezTo>
                    <a:pt x="560" y="97"/>
                    <a:pt x="508" y="115"/>
                    <a:pt x="438" y="115"/>
                  </a:cubicBezTo>
                  <a:cubicBezTo>
                    <a:pt x="409" y="107"/>
                    <a:pt x="377" y="103"/>
                    <a:pt x="343" y="103"/>
                  </a:cubicBezTo>
                  <a:cubicBezTo>
                    <a:pt x="296" y="103"/>
                    <a:pt x="244" y="112"/>
                    <a:pt x="193" y="132"/>
                  </a:cubicBezTo>
                  <a:cubicBezTo>
                    <a:pt x="36" y="202"/>
                    <a:pt x="1" y="447"/>
                    <a:pt x="141" y="569"/>
                  </a:cubicBezTo>
                  <a:cubicBezTo>
                    <a:pt x="204" y="641"/>
                    <a:pt x="291" y="676"/>
                    <a:pt x="376" y="676"/>
                  </a:cubicBezTo>
                  <a:cubicBezTo>
                    <a:pt x="457" y="676"/>
                    <a:pt x="536" y="646"/>
                    <a:pt x="595" y="587"/>
                  </a:cubicBezTo>
                  <a:cubicBezTo>
                    <a:pt x="630" y="534"/>
                    <a:pt x="665" y="482"/>
                    <a:pt x="683" y="429"/>
                  </a:cubicBezTo>
                  <a:cubicBezTo>
                    <a:pt x="718" y="394"/>
                    <a:pt x="735" y="394"/>
                    <a:pt x="770" y="359"/>
                  </a:cubicBezTo>
                  <a:cubicBezTo>
                    <a:pt x="840" y="324"/>
                    <a:pt x="875" y="272"/>
                    <a:pt x="892" y="202"/>
                  </a:cubicBezTo>
                  <a:cubicBezTo>
                    <a:pt x="927" y="150"/>
                    <a:pt x="910" y="97"/>
                    <a:pt x="875" y="62"/>
                  </a:cubicBezTo>
                  <a:cubicBezTo>
                    <a:pt x="843" y="22"/>
                    <a:pt x="793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432150" y="1640350"/>
              <a:ext cx="51175" cy="18850"/>
            </a:xfrm>
            <a:custGeom>
              <a:avLst/>
              <a:gdLst/>
              <a:ahLst/>
              <a:cxnLst/>
              <a:rect l="l" t="t" r="r" b="b"/>
              <a:pathLst>
                <a:path w="2047" h="754" extrusionOk="0">
                  <a:moveTo>
                    <a:pt x="1574" y="1"/>
                  </a:moveTo>
                  <a:cubicBezTo>
                    <a:pt x="1539" y="1"/>
                    <a:pt x="1487" y="1"/>
                    <a:pt x="1434" y="36"/>
                  </a:cubicBezTo>
                  <a:cubicBezTo>
                    <a:pt x="1413" y="35"/>
                    <a:pt x="1392" y="34"/>
                    <a:pt x="1370" y="34"/>
                  </a:cubicBezTo>
                  <a:cubicBezTo>
                    <a:pt x="984" y="34"/>
                    <a:pt x="557" y="176"/>
                    <a:pt x="193" y="176"/>
                  </a:cubicBezTo>
                  <a:cubicBezTo>
                    <a:pt x="1" y="193"/>
                    <a:pt x="1" y="473"/>
                    <a:pt x="193" y="473"/>
                  </a:cubicBezTo>
                  <a:cubicBezTo>
                    <a:pt x="559" y="473"/>
                    <a:pt x="912" y="754"/>
                    <a:pt x="1284" y="754"/>
                  </a:cubicBezTo>
                  <a:cubicBezTo>
                    <a:pt x="1356" y="754"/>
                    <a:pt x="1430" y="743"/>
                    <a:pt x="1504" y="717"/>
                  </a:cubicBezTo>
                  <a:cubicBezTo>
                    <a:pt x="1679" y="665"/>
                    <a:pt x="1994" y="473"/>
                    <a:pt x="2029" y="263"/>
                  </a:cubicBezTo>
                  <a:cubicBezTo>
                    <a:pt x="2046" y="158"/>
                    <a:pt x="1994" y="88"/>
                    <a:pt x="1889" y="71"/>
                  </a:cubicBezTo>
                  <a:cubicBezTo>
                    <a:pt x="1766" y="53"/>
                    <a:pt x="1679" y="36"/>
                    <a:pt x="1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790950" y="1983850"/>
              <a:ext cx="27575" cy="29950"/>
            </a:xfrm>
            <a:custGeom>
              <a:avLst/>
              <a:gdLst/>
              <a:ahLst/>
              <a:cxnLst/>
              <a:rect l="l" t="t" r="r" b="b"/>
              <a:pathLst>
                <a:path w="1103" h="1198" extrusionOk="0">
                  <a:moveTo>
                    <a:pt x="657" y="0"/>
                  </a:moveTo>
                  <a:cubicBezTo>
                    <a:pt x="608" y="0"/>
                    <a:pt x="559" y="20"/>
                    <a:pt x="525" y="53"/>
                  </a:cubicBezTo>
                  <a:cubicBezTo>
                    <a:pt x="333" y="53"/>
                    <a:pt x="141" y="71"/>
                    <a:pt x="71" y="298"/>
                  </a:cubicBezTo>
                  <a:cubicBezTo>
                    <a:pt x="53" y="368"/>
                    <a:pt x="53" y="438"/>
                    <a:pt x="53" y="508"/>
                  </a:cubicBezTo>
                  <a:cubicBezTo>
                    <a:pt x="36" y="595"/>
                    <a:pt x="18" y="683"/>
                    <a:pt x="1" y="770"/>
                  </a:cubicBezTo>
                  <a:cubicBezTo>
                    <a:pt x="1" y="910"/>
                    <a:pt x="1" y="1102"/>
                    <a:pt x="158" y="1172"/>
                  </a:cubicBezTo>
                  <a:lnTo>
                    <a:pt x="141" y="1172"/>
                  </a:lnTo>
                  <a:cubicBezTo>
                    <a:pt x="176" y="1190"/>
                    <a:pt x="211" y="1198"/>
                    <a:pt x="244" y="1198"/>
                  </a:cubicBezTo>
                  <a:cubicBezTo>
                    <a:pt x="342" y="1198"/>
                    <a:pt x="430" y="1132"/>
                    <a:pt x="508" y="1067"/>
                  </a:cubicBezTo>
                  <a:cubicBezTo>
                    <a:pt x="630" y="962"/>
                    <a:pt x="788" y="875"/>
                    <a:pt x="910" y="753"/>
                  </a:cubicBezTo>
                  <a:cubicBezTo>
                    <a:pt x="1032" y="630"/>
                    <a:pt x="1102" y="473"/>
                    <a:pt x="1050" y="298"/>
                  </a:cubicBezTo>
                  <a:cubicBezTo>
                    <a:pt x="997" y="141"/>
                    <a:pt x="875" y="88"/>
                    <a:pt x="735" y="18"/>
                  </a:cubicBezTo>
                  <a:cubicBezTo>
                    <a:pt x="710" y="6"/>
                    <a:pt x="683" y="0"/>
                    <a:pt x="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849950" y="1977750"/>
              <a:ext cx="28450" cy="35575"/>
            </a:xfrm>
            <a:custGeom>
              <a:avLst/>
              <a:gdLst/>
              <a:ahLst/>
              <a:cxnLst/>
              <a:rect l="l" t="t" r="r" b="b"/>
              <a:pathLst>
                <a:path w="1138" h="1423" extrusionOk="0">
                  <a:moveTo>
                    <a:pt x="621" y="1"/>
                  </a:moveTo>
                  <a:cubicBezTo>
                    <a:pt x="563" y="1"/>
                    <a:pt x="507" y="12"/>
                    <a:pt x="455" y="35"/>
                  </a:cubicBezTo>
                  <a:cubicBezTo>
                    <a:pt x="228" y="70"/>
                    <a:pt x="1" y="193"/>
                    <a:pt x="1" y="437"/>
                  </a:cubicBezTo>
                  <a:cubicBezTo>
                    <a:pt x="1" y="612"/>
                    <a:pt x="123" y="769"/>
                    <a:pt x="193" y="927"/>
                  </a:cubicBezTo>
                  <a:cubicBezTo>
                    <a:pt x="281" y="1084"/>
                    <a:pt x="351" y="1241"/>
                    <a:pt x="473" y="1364"/>
                  </a:cubicBezTo>
                  <a:cubicBezTo>
                    <a:pt x="512" y="1403"/>
                    <a:pt x="552" y="1423"/>
                    <a:pt x="598" y="1423"/>
                  </a:cubicBezTo>
                  <a:cubicBezTo>
                    <a:pt x="614" y="1423"/>
                    <a:pt x="630" y="1421"/>
                    <a:pt x="648" y="1416"/>
                  </a:cubicBezTo>
                  <a:cubicBezTo>
                    <a:pt x="857" y="1346"/>
                    <a:pt x="962" y="1084"/>
                    <a:pt x="1032" y="892"/>
                  </a:cubicBezTo>
                  <a:cubicBezTo>
                    <a:pt x="1120" y="682"/>
                    <a:pt x="1137" y="420"/>
                    <a:pt x="1015" y="210"/>
                  </a:cubicBezTo>
                  <a:cubicBezTo>
                    <a:pt x="938" y="82"/>
                    <a:pt x="777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733750" y="1973950"/>
              <a:ext cx="34075" cy="27575"/>
            </a:xfrm>
            <a:custGeom>
              <a:avLst/>
              <a:gdLst/>
              <a:ahLst/>
              <a:cxnLst/>
              <a:rect l="l" t="t" r="r" b="b"/>
              <a:pathLst>
                <a:path w="1363" h="1103" extrusionOk="0">
                  <a:moveTo>
                    <a:pt x="771" y="1"/>
                  </a:moveTo>
                  <a:cubicBezTo>
                    <a:pt x="427" y="1"/>
                    <a:pt x="1" y="698"/>
                    <a:pt x="156" y="1009"/>
                  </a:cubicBezTo>
                  <a:cubicBezTo>
                    <a:pt x="183" y="1077"/>
                    <a:pt x="242" y="1102"/>
                    <a:pt x="308" y="1102"/>
                  </a:cubicBezTo>
                  <a:cubicBezTo>
                    <a:pt x="327" y="1102"/>
                    <a:pt x="346" y="1100"/>
                    <a:pt x="366" y="1096"/>
                  </a:cubicBezTo>
                  <a:cubicBezTo>
                    <a:pt x="523" y="1079"/>
                    <a:pt x="593" y="956"/>
                    <a:pt x="716" y="869"/>
                  </a:cubicBezTo>
                  <a:cubicBezTo>
                    <a:pt x="838" y="782"/>
                    <a:pt x="995" y="782"/>
                    <a:pt x="1118" y="694"/>
                  </a:cubicBezTo>
                  <a:cubicBezTo>
                    <a:pt x="1362" y="537"/>
                    <a:pt x="1205" y="275"/>
                    <a:pt x="1013" y="152"/>
                  </a:cubicBezTo>
                  <a:cubicBezTo>
                    <a:pt x="1013" y="152"/>
                    <a:pt x="1013" y="152"/>
                    <a:pt x="995" y="135"/>
                  </a:cubicBezTo>
                  <a:cubicBezTo>
                    <a:pt x="931" y="40"/>
                    <a:pt x="854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1318025" y="1918800"/>
              <a:ext cx="38475" cy="26500"/>
            </a:xfrm>
            <a:custGeom>
              <a:avLst/>
              <a:gdLst/>
              <a:ahLst/>
              <a:cxnLst/>
              <a:rect l="l" t="t" r="r" b="b"/>
              <a:pathLst>
                <a:path w="1539" h="1060" extrusionOk="0">
                  <a:moveTo>
                    <a:pt x="820" y="1"/>
                  </a:moveTo>
                  <a:cubicBezTo>
                    <a:pt x="744" y="1"/>
                    <a:pt x="665" y="25"/>
                    <a:pt x="577" y="86"/>
                  </a:cubicBezTo>
                  <a:cubicBezTo>
                    <a:pt x="298" y="260"/>
                    <a:pt x="35" y="540"/>
                    <a:pt x="0" y="872"/>
                  </a:cubicBezTo>
                  <a:cubicBezTo>
                    <a:pt x="0" y="942"/>
                    <a:pt x="70" y="1030"/>
                    <a:pt x="140" y="1047"/>
                  </a:cubicBezTo>
                  <a:cubicBezTo>
                    <a:pt x="186" y="1056"/>
                    <a:pt x="233" y="1060"/>
                    <a:pt x="281" y="1060"/>
                  </a:cubicBezTo>
                  <a:cubicBezTo>
                    <a:pt x="522" y="1060"/>
                    <a:pt x="778" y="960"/>
                    <a:pt x="997" y="872"/>
                  </a:cubicBezTo>
                  <a:cubicBezTo>
                    <a:pt x="1207" y="802"/>
                    <a:pt x="1451" y="698"/>
                    <a:pt x="1521" y="470"/>
                  </a:cubicBezTo>
                  <a:cubicBezTo>
                    <a:pt x="1539" y="418"/>
                    <a:pt x="1521" y="348"/>
                    <a:pt x="1469" y="313"/>
                  </a:cubicBezTo>
                  <a:cubicBezTo>
                    <a:pt x="1381" y="226"/>
                    <a:pt x="1277" y="173"/>
                    <a:pt x="1172" y="138"/>
                  </a:cubicBezTo>
                  <a:cubicBezTo>
                    <a:pt x="1053" y="63"/>
                    <a:pt x="942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370025" y="1933500"/>
              <a:ext cx="33250" cy="29175"/>
            </a:xfrm>
            <a:custGeom>
              <a:avLst/>
              <a:gdLst/>
              <a:ahLst/>
              <a:cxnLst/>
              <a:rect l="l" t="t" r="r" b="b"/>
              <a:pathLst>
                <a:path w="1330" h="1167" extrusionOk="0">
                  <a:moveTo>
                    <a:pt x="760" y="0"/>
                  </a:moveTo>
                  <a:cubicBezTo>
                    <a:pt x="741" y="0"/>
                    <a:pt x="721" y="2"/>
                    <a:pt x="700" y="5"/>
                  </a:cubicBezTo>
                  <a:cubicBezTo>
                    <a:pt x="455" y="22"/>
                    <a:pt x="350" y="249"/>
                    <a:pt x="245" y="442"/>
                  </a:cubicBezTo>
                  <a:cubicBezTo>
                    <a:pt x="158" y="599"/>
                    <a:pt x="1" y="791"/>
                    <a:pt x="53" y="984"/>
                  </a:cubicBezTo>
                  <a:cubicBezTo>
                    <a:pt x="84" y="1117"/>
                    <a:pt x="199" y="1166"/>
                    <a:pt x="321" y="1166"/>
                  </a:cubicBezTo>
                  <a:cubicBezTo>
                    <a:pt x="407" y="1166"/>
                    <a:pt x="495" y="1142"/>
                    <a:pt x="560" y="1106"/>
                  </a:cubicBezTo>
                  <a:cubicBezTo>
                    <a:pt x="717" y="1019"/>
                    <a:pt x="857" y="861"/>
                    <a:pt x="1015" y="756"/>
                  </a:cubicBezTo>
                  <a:cubicBezTo>
                    <a:pt x="1085" y="686"/>
                    <a:pt x="1154" y="616"/>
                    <a:pt x="1207" y="529"/>
                  </a:cubicBezTo>
                  <a:cubicBezTo>
                    <a:pt x="1277" y="494"/>
                    <a:pt x="1329" y="424"/>
                    <a:pt x="1294" y="337"/>
                  </a:cubicBezTo>
                  <a:cubicBezTo>
                    <a:pt x="1259" y="197"/>
                    <a:pt x="1172" y="127"/>
                    <a:pt x="1050" y="110"/>
                  </a:cubicBezTo>
                  <a:cubicBezTo>
                    <a:pt x="1032" y="92"/>
                    <a:pt x="1015" y="92"/>
                    <a:pt x="997" y="92"/>
                  </a:cubicBezTo>
                  <a:cubicBezTo>
                    <a:pt x="925" y="34"/>
                    <a:pt x="85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1428600" y="1935175"/>
              <a:ext cx="31925" cy="27225"/>
            </a:xfrm>
            <a:custGeom>
              <a:avLst/>
              <a:gdLst/>
              <a:ahLst/>
              <a:cxnLst/>
              <a:rect l="l" t="t" r="r" b="b"/>
              <a:pathLst>
                <a:path w="1277" h="1089" extrusionOk="0">
                  <a:moveTo>
                    <a:pt x="591" y="1"/>
                  </a:moveTo>
                  <a:cubicBezTo>
                    <a:pt x="563" y="1"/>
                    <a:pt x="535" y="3"/>
                    <a:pt x="507" y="8"/>
                  </a:cubicBezTo>
                  <a:cubicBezTo>
                    <a:pt x="280" y="60"/>
                    <a:pt x="297" y="252"/>
                    <a:pt x="210" y="410"/>
                  </a:cubicBezTo>
                  <a:cubicBezTo>
                    <a:pt x="140" y="567"/>
                    <a:pt x="0" y="882"/>
                    <a:pt x="140" y="1021"/>
                  </a:cubicBezTo>
                  <a:cubicBezTo>
                    <a:pt x="188" y="1070"/>
                    <a:pt x="243" y="1089"/>
                    <a:pt x="299" y="1089"/>
                  </a:cubicBezTo>
                  <a:cubicBezTo>
                    <a:pt x="404" y="1089"/>
                    <a:pt x="514" y="1020"/>
                    <a:pt x="595" y="952"/>
                  </a:cubicBezTo>
                  <a:cubicBezTo>
                    <a:pt x="699" y="864"/>
                    <a:pt x="787" y="724"/>
                    <a:pt x="892" y="637"/>
                  </a:cubicBezTo>
                  <a:cubicBezTo>
                    <a:pt x="1014" y="532"/>
                    <a:pt x="1276" y="392"/>
                    <a:pt x="1154" y="182"/>
                  </a:cubicBezTo>
                  <a:cubicBezTo>
                    <a:pt x="1098" y="85"/>
                    <a:pt x="998" y="32"/>
                    <a:pt x="889" y="32"/>
                  </a:cubicBezTo>
                  <a:cubicBezTo>
                    <a:pt x="861" y="32"/>
                    <a:pt x="833" y="35"/>
                    <a:pt x="804" y="43"/>
                  </a:cubicBezTo>
                  <a:cubicBezTo>
                    <a:pt x="740" y="17"/>
                    <a:pt x="667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1354300" y="178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9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466250" y="1642975"/>
              <a:ext cx="7000" cy="5700"/>
            </a:xfrm>
            <a:custGeom>
              <a:avLst/>
              <a:gdLst/>
              <a:ahLst/>
              <a:cxnLst/>
              <a:rect l="l" t="t" r="r" b="b"/>
              <a:pathLst>
                <a:path w="280" h="228" extrusionOk="0">
                  <a:moveTo>
                    <a:pt x="140" y="1"/>
                  </a:moveTo>
                  <a:cubicBezTo>
                    <a:pt x="0" y="1"/>
                    <a:pt x="0" y="228"/>
                    <a:pt x="140" y="228"/>
                  </a:cubicBezTo>
                  <a:cubicBezTo>
                    <a:pt x="280" y="228"/>
                    <a:pt x="28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45"/>
          <p:cNvSpPr/>
          <p:nvPr/>
        </p:nvSpPr>
        <p:spPr>
          <a:xfrm flipH="1">
            <a:off x="7057425" y="1239329"/>
            <a:ext cx="1346525" cy="373523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5"/>
          <p:cNvSpPr/>
          <p:nvPr/>
        </p:nvSpPr>
        <p:spPr>
          <a:xfrm>
            <a:off x="6842250" y="1431510"/>
            <a:ext cx="837403" cy="373525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5"/>
          <p:cNvSpPr/>
          <p:nvPr/>
        </p:nvSpPr>
        <p:spPr>
          <a:xfrm flipH="1">
            <a:off x="4467948" y="738113"/>
            <a:ext cx="1082186" cy="565672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5"/>
          <p:cNvSpPr/>
          <p:nvPr/>
        </p:nvSpPr>
        <p:spPr>
          <a:xfrm rot="1397152" flipH="1">
            <a:off x="3188048" y="3990736"/>
            <a:ext cx="1305813" cy="1002014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5"/>
          <p:cNvSpPr/>
          <p:nvPr/>
        </p:nvSpPr>
        <p:spPr>
          <a:xfrm flipH="1">
            <a:off x="2794800" y="4165463"/>
            <a:ext cx="1305875" cy="565677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5"/>
          <p:cNvSpPr/>
          <p:nvPr/>
        </p:nvSpPr>
        <p:spPr>
          <a:xfrm flipH="1">
            <a:off x="2425525" y="4251575"/>
            <a:ext cx="1190000" cy="373525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/>
          <p:nvPr/>
        </p:nvSpPr>
        <p:spPr>
          <a:xfrm>
            <a:off x="7440373" y="1161080"/>
            <a:ext cx="1877862" cy="848689"/>
          </a:xfrm>
          <a:custGeom>
            <a:avLst/>
            <a:gdLst/>
            <a:ahLst/>
            <a:cxnLst/>
            <a:rect l="l" t="t" r="r" b="b"/>
            <a:pathLst>
              <a:path w="53337" h="18353" extrusionOk="0">
                <a:moveTo>
                  <a:pt x="16244" y="0"/>
                </a:moveTo>
                <a:cubicBezTo>
                  <a:pt x="13295" y="0"/>
                  <a:pt x="10345" y="216"/>
                  <a:pt x="7413" y="635"/>
                </a:cubicBezTo>
                <a:cubicBezTo>
                  <a:pt x="5420" y="915"/>
                  <a:pt x="1627" y="1107"/>
                  <a:pt x="770" y="3484"/>
                </a:cubicBezTo>
                <a:cubicBezTo>
                  <a:pt x="1" y="5635"/>
                  <a:pt x="2361" y="6474"/>
                  <a:pt x="3917" y="7418"/>
                </a:cubicBezTo>
                <a:cubicBezTo>
                  <a:pt x="3147" y="7890"/>
                  <a:pt x="2745" y="8851"/>
                  <a:pt x="2868" y="9848"/>
                </a:cubicBezTo>
                <a:cubicBezTo>
                  <a:pt x="3113" y="11771"/>
                  <a:pt x="5245" y="12470"/>
                  <a:pt x="6854" y="12819"/>
                </a:cubicBezTo>
                <a:cubicBezTo>
                  <a:pt x="9371" y="13372"/>
                  <a:pt x="12010" y="13780"/>
                  <a:pt x="14609" y="13780"/>
                </a:cubicBezTo>
                <a:cubicBezTo>
                  <a:pt x="15132" y="13780"/>
                  <a:pt x="15653" y="13764"/>
                  <a:pt x="16171" y="13728"/>
                </a:cubicBezTo>
                <a:cubicBezTo>
                  <a:pt x="18812" y="13556"/>
                  <a:pt x="21629" y="12218"/>
                  <a:pt x="24313" y="12218"/>
                </a:cubicBezTo>
                <a:cubicBezTo>
                  <a:pt x="24899" y="12218"/>
                  <a:pt x="25478" y="12281"/>
                  <a:pt x="26048" y="12435"/>
                </a:cubicBezTo>
                <a:cubicBezTo>
                  <a:pt x="25838" y="13187"/>
                  <a:pt x="25873" y="13833"/>
                  <a:pt x="26118" y="14655"/>
                </a:cubicBezTo>
                <a:cubicBezTo>
                  <a:pt x="26188" y="14847"/>
                  <a:pt x="26363" y="14987"/>
                  <a:pt x="26572" y="14987"/>
                </a:cubicBezTo>
                <a:cubicBezTo>
                  <a:pt x="29637" y="15077"/>
                  <a:pt x="32714" y="15173"/>
                  <a:pt x="35789" y="15173"/>
                </a:cubicBezTo>
                <a:cubicBezTo>
                  <a:pt x="39906" y="15173"/>
                  <a:pt x="44019" y="15001"/>
                  <a:pt x="48092" y="14410"/>
                </a:cubicBezTo>
                <a:cubicBezTo>
                  <a:pt x="49700" y="14166"/>
                  <a:pt x="52165" y="13676"/>
                  <a:pt x="52742" y="11841"/>
                </a:cubicBezTo>
                <a:cubicBezTo>
                  <a:pt x="53336" y="9918"/>
                  <a:pt x="51309" y="8816"/>
                  <a:pt x="49858" y="8204"/>
                </a:cubicBezTo>
                <a:cubicBezTo>
                  <a:pt x="47424" y="7188"/>
                  <a:pt x="44944" y="6805"/>
                  <a:pt x="42378" y="6805"/>
                </a:cubicBezTo>
                <a:cubicBezTo>
                  <a:pt x="41811" y="6805"/>
                  <a:pt x="41239" y="6824"/>
                  <a:pt x="40662" y="6858"/>
                </a:cubicBezTo>
                <a:cubicBezTo>
                  <a:pt x="40352" y="6878"/>
                  <a:pt x="40094" y="6910"/>
                  <a:pt x="39868" y="6910"/>
                </a:cubicBezTo>
                <a:cubicBezTo>
                  <a:pt x="39295" y="6910"/>
                  <a:pt x="38932" y="6702"/>
                  <a:pt x="38442" y="5547"/>
                </a:cubicBezTo>
                <a:cubicBezTo>
                  <a:pt x="38285" y="5180"/>
                  <a:pt x="38407" y="4708"/>
                  <a:pt x="38233" y="4306"/>
                </a:cubicBezTo>
                <a:cubicBezTo>
                  <a:pt x="37865" y="3519"/>
                  <a:pt x="37131" y="3030"/>
                  <a:pt x="36345" y="2715"/>
                </a:cubicBezTo>
                <a:cubicBezTo>
                  <a:pt x="33845" y="1684"/>
                  <a:pt x="30558" y="1841"/>
                  <a:pt x="27919" y="1701"/>
                </a:cubicBezTo>
                <a:cubicBezTo>
                  <a:pt x="26013" y="1597"/>
                  <a:pt x="24125" y="1544"/>
                  <a:pt x="22220" y="1544"/>
                </a:cubicBezTo>
                <a:cubicBezTo>
                  <a:pt x="22237" y="1352"/>
                  <a:pt x="22307" y="1177"/>
                  <a:pt x="22220" y="967"/>
                </a:cubicBezTo>
                <a:cubicBezTo>
                  <a:pt x="21835" y="23"/>
                  <a:pt x="20384" y="128"/>
                  <a:pt x="19580" y="93"/>
                </a:cubicBezTo>
                <a:cubicBezTo>
                  <a:pt x="18469" y="31"/>
                  <a:pt x="17356" y="0"/>
                  <a:pt x="16244" y="0"/>
                </a:cubicBezTo>
                <a:close/>
                <a:moveTo>
                  <a:pt x="21113" y="14610"/>
                </a:moveTo>
                <a:cubicBezTo>
                  <a:pt x="20245" y="14610"/>
                  <a:pt x="19369" y="14752"/>
                  <a:pt x="18636" y="15022"/>
                </a:cubicBezTo>
                <a:cubicBezTo>
                  <a:pt x="17692" y="15337"/>
                  <a:pt x="16468" y="16351"/>
                  <a:pt x="17115" y="17469"/>
                </a:cubicBezTo>
                <a:cubicBezTo>
                  <a:pt x="17568" y="18215"/>
                  <a:pt x="18618" y="18352"/>
                  <a:pt x="19517" y="18352"/>
                </a:cubicBezTo>
                <a:cubicBezTo>
                  <a:pt x="19800" y="18352"/>
                  <a:pt x="20067" y="18339"/>
                  <a:pt x="20297" y="18326"/>
                </a:cubicBezTo>
                <a:cubicBezTo>
                  <a:pt x="21608" y="18274"/>
                  <a:pt x="23041" y="18116"/>
                  <a:pt x="24265" y="17662"/>
                </a:cubicBezTo>
                <a:cubicBezTo>
                  <a:pt x="24562" y="17557"/>
                  <a:pt x="24650" y="17295"/>
                  <a:pt x="24545" y="17015"/>
                </a:cubicBezTo>
                <a:cubicBezTo>
                  <a:pt x="24457" y="16805"/>
                  <a:pt x="24335" y="16630"/>
                  <a:pt x="24230" y="16456"/>
                </a:cubicBezTo>
                <a:cubicBezTo>
                  <a:pt x="24265" y="16421"/>
                  <a:pt x="24317" y="16386"/>
                  <a:pt x="24352" y="16333"/>
                </a:cubicBezTo>
                <a:cubicBezTo>
                  <a:pt x="24510" y="16176"/>
                  <a:pt x="24545" y="15861"/>
                  <a:pt x="24352" y="15704"/>
                </a:cubicBezTo>
                <a:cubicBezTo>
                  <a:pt x="24073" y="15477"/>
                  <a:pt x="23758" y="15302"/>
                  <a:pt x="23443" y="15162"/>
                </a:cubicBezTo>
                <a:cubicBezTo>
                  <a:pt x="23391" y="15057"/>
                  <a:pt x="23286" y="14952"/>
                  <a:pt x="23129" y="14900"/>
                </a:cubicBezTo>
                <a:cubicBezTo>
                  <a:pt x="22517" y="14704"/>
                  <a:pt x="21818" y="14610"/>
                  <a:pt x="21113" y="146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4"/>
          <p:cNvSpPr txBox="1">
            <a:spLocks noGrp="1"/>
          </p:cNvSpPr>
          <p:nvPr>
            <p:ph type="subTitle" idx="3"/>
          </p:nvPr>
        </p:nvSpPr>
        <p:spPr>
          <a:xfrm>
            <a:off x="719999" y="1828800"/>
            <a:ext cx="3483609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Council-Wide Kickoff </a:t>
            </a:r>
            <a:endParaRPr/>
          </a:p>
        </p:txBody>
      </p:sp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720001" y="1375575"/>
            <a:ext cx="1220632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10</a:t>
            </a:r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719999" y="2261525"/>
            <a:ext cx="2766561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7PM 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Kickoff and card distribution </a:t>
            </a:r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04" name="Google Shape;404;p44"/>
          <p:cNvSpPr txBox="1">
            <a:spLocks noGrp="1"/>
          </p:cNvSpPr>
          <p:nvPr>
            <p:ph type="title" idx="4"/>
          </p:nvPr>
        </p:nvSpPr>
        <p:spPr>
          <a:xfrm>
            <a:off x="720001" y="3009153"/>
            <a:ext cx="1819268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2 </a:t>
            </a:r>
            <a:endParaRPr/>
          </a:p>
        </p:txBody>
      </p:sp>
      <p:sp>
        <p:nvSpPr>
          <p:cNvPr id="405" name="Google Shape;405;p44"/>
          <p:cNvSpPr txBox="1">
            <a:spLocks noGrp="1"/>
          </p:cNvSpPr>
          <p:nvPr>
            <p:ph type="subTitle" idx="5"/>
          </p:nvPr>
        </p:nvSpPr>
        <p:spPr>
          <a:xfrm>
            <a:off x="720000" y="3895100"/>
            <a:ext cx="335204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Settle 50% or more of your cards and your unit will be entered into a drawing for a $500 Amazon Gift Card </a:t>
            </a:r>
            <a:endParaRPr/>
          </a:p>
        </p:txBody>
      </p:sp>
      <p:sp>
        <p:nvSpPr>
          <p:cNvPr id="406" name="Google Shape;406;p44"/>
          <p:cNvSpPr txBox="1">
            <a:spLocks noGrp="1"/>
          </p:cNvSpPr>
          <p:nvPr>
            <p:ph type="subTitle" idx="6"/>
          </p:nvPr>
        </p:nvSpPr>
        <p:spPr>
          <a:xfrm>
            <a:off x="720000" y="3462225"/>
            <a:ext cx="31641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Mid-Sale Check-in</a:t>
            </a:r>
            <a:endParaRPr/>
          </a:p>
        </p:txBody>
      </p:sp>
      <p:sp>
        <p:nvSpPr>
          <p:cNvPr id="407" name="Google Shape;407;p44"/>
          <p:cNvSpPr txBox="1">
            <a:spLocks noGrp="1"/>
          </p:cNvSpPr>
          <p:nvPr>
            <p:ph type="title" idx="7"/>
          </p:nvPr>
        </p:nvSpPr>
        <p:spPr>
          <a:xfrm>
            <a:off x="4572000" y="1375575"/>
            <a:ext cx="2373958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11-MAY 15</a:t>
            </a:r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subTitle" idx="9"/>
          </p:nvPr>
        </p:nvSpPr>
        <p:spPr>
          <a:xfrm>
            <a:off x="4572000" y="1828800"/>
            <a:ext cx="31641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SELL, SELL, SELL! </a:t>
            </a:r>
            <a:endParaRPr/>
          </a:p>
        </p:txBody>
      </p:sp>
      <p:sp>
        <p:nvSpPr>
          <p:cNvPr id="410" name="Google Shape;410;p44"/>
          <p:cNvSpPr txBox="1">
            <a:spLocks noGrp="1"/>
          </p:cNvSpPr>
          <p:nvPr>
            <p:ph type="title" idx="13"/>
          </p:nvPr>
        </p:nvSpPr>
        <p:spPr>
          <a:xfrm>
            <a:off x="4572000" y="3009153"/>
            <a:ext cx="1572242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15</a:t>
            </a:r>
            <a:endParaRPr/>
          </a:p>
        </p:txBody>
      </p:sp>
      <p:sp>
        <p:nvSpPr>
          <p:cNvPr id="411" name="Google Shape;411;p44"/>
          <p:cNvSpPr txBox="1">
            <a:spLocks noGrp="1"/>
          </p:cNvSpPr>
          <p:nvPr>
            <p:ph type="subTitle" idx="14"/>
          </p:nvPr>
        </p:nvSpPr>
        <p:spPr>
          <a:xfrm>
            <a:off x="4571999" y="3852234"/>
            <a:ext cx="4321488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funds and any unsold, undamaged cards are due by May 15 to receive the full 50% commission. Units that submit funds after May 15 will receive a reduced commission.</a:t>
            </a:r>
            <a:endParaRPr/>
          </a:p>
        </p:txBody>
      </p:sp>
      <p:sp>
        <p:nvSpPr>
          <p:cNvPr id="412" name="Google Shape;412;p44"/>
          <p:cNvSpPr txBox="1">
            <a:spLocks noGrp="1"/>
          </p:cNvSpPr>
          <p:nvPr>
            <p:ph type="subTitle" idx="15"/>
          </p:nvPr>
        </p:nvSpPr>
        <p:spPr>
          <a:xfrm>
            <a:off x="4571999" y="3462225"/>
            <a:ext cx="3979099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Discount Card Sales End </a:t>
            </a:r>
            <a:endParaRPr/>
          </a:p>
        </p:txBody>
      </p:sp>
      <p:grpSp>
        <p:nvGrpSpPr>
          <p:cNvPr id="413" name="Google Shape;413;p44"/>
          <p:cNvGrpSpPr/>
          <p:nvPr/>
        </p:nvGrpSpPr>
        <p:grpSpPr>
          <a:xfrm>
            <a:off x="7007832" y="-46842"/>
            <a:ext cx="3241979" cy="1842113"/>
            <a:chOff x="3164500" y="2951975"/>
            <a:chExt cx="1224775" cy="695925"/>
          </a:xfrm>
        </p:grpSpPr>
        <p:sp>
          <p:nvSpPr>
            <p:cNvPr id="414" name="Google Shape;414;p44"/>
            <p:cNvSpPr/>
            <p:nvPr/>
          </p:nvSpPr>
          <p:spPr>
            <a:xfrm>
              <a:off x="3344800" y="3187450"/>
              <a:ext cx="206050" cy="202825"/>
            </a:xfrm>
            <a:custGeom>
              <a:avLst/>
              <a:gdLst/>
              <a:ahLst/>
              <a:cxnLst/>
              <a:rect l="l" t="t" r="r" b="b"/>
              <a:pathLst>
                <a:path w="8242" h="8113" extrusionOk="0">
                  <a:moveTo>
                    <a:pt x="6759" y="0"/>
                  </a:moveTo>
                  <a:cubicBezTo>
                    <a:pt x="5851" y="0"/>
                    <a:pt x="4851" y="714"/>
                    <a:pt x="4588" y="1504"/>
                  </a:cubicBezTo>
                  <a:cubicBezTo>
                    <a:pt x="4378" y="2133"/>
                    <a:pt x="4553" y="2815"/>
                    <a:pt x="4780" y="3427"/>
                  </a:cubicBezTo>
                  <a:cubicBezTo>
                    <a:pt x="4833" y="3567"/>
                    <a:pt x="4920" y="3724"/>
                    <a:pt x="4973" y="3864"/>
                  </a:cubicBezTo>
                  <a:cubicBezTo>
                    <a:pt x="5042" y="4143"/>
                    <a:pt x="4938" y="4143"/>
                    <a:pt x="4710" y="4301"/>
                  </a:cubicBezTo>
                  <a:cubicBezTo>
                    <a:pt x="4326" y="4563"/>
                    <a:pt x="3941" y="4790"/>
                    <a:pt x="3557" y="5017"/>
                  </a:cubicBezTo>
                  <a:cubicBezTo>
                    <a:pt x="2840" y="5420"/>
                    <a:pt x="2071" y="5717"/>
                    <a:pt x="1336" y="6084"/>
                  </a:cubicBezTo>
                  <a:cubicBezTo>
                    <a:pt x="777" y="6381"/>
                    <a:pt x="305" y="6748"/>
                    <a:pt x="43" y="7325"/>
                  </a:cubicBezTo>
                  <a:cubicBezTo>
                    <a:pt x="0" y="7411"/>
                    <a:pt x="74" y="7496"/>
                    <a:pt x="159" y="7496"/>
                  </a:cubicBezTo>
                  <a:cubicBezTo>
                    <a:pt x="179" y="7496"/>
                    <a:pt x="198" y="7492"/>
                    <a:pt x="218" y="7482"/>
                  </a:cubicBezTo>
                  <a:cubicBezTo>
                    <a:pt x="515" y="7342"/>
                    <a:pt x="812" y="7220"/>
                    <a:pt x="1109" y="7080"/>
                  </a:cubicBezTo>
                  <a:lnTo>
                    <a:pt x="1109" y="7080"/>
                  </a:lnTo>
                  <a:cubicBezTo>
                    <a:pt x="1039" y="7360"/>
                    <a:pt x="969" y="7657"/>
                    <a:pt x="917" y="7954"/>
                  </a:cubicBezTo>
                  <a:cubicBezTo>
                    <a:pt x="896" y="8050"/>
                    <a:pt x="958" y="8113"/>
                    <a:pt x="1030" y="8113"/>
                  </a:cubicBezTo>
                  <a:cubicBezTo>
                    <a:pt x="1076" y="8113"/>
                    <a:pt x="1127" y="8086"/>
                    <a:pt x="1162" y="8024"/>
                  </a:cubicBezTo>
                  <a:cubicBezTo>
                    <a:pt x="1424" y="7500"/>
                    <a:pt x="1808" y="7098"/>
                    <a:pt x="2315" y="6818"/>
                  </a:cubicBezTo>
                  <a:lnTo>
                    <a:pt x="2315" y="6818"/>
                  </a:lnTo>
                  <a:cubicBezTo>
                    <a:pt x="2228" y="7203"/>
                    <a:pt x="2158" y="7570"/>
                    <a:pt x="2088" y="7937"/>
                  </a:cubicBezTo>
                  <a:cubicBezTo>
                    <a:pt x="2066" y="8025"/>
                    <a:pt x="2135" y="8072"/>
                    <a:pt x="2206" y="8072"/>
                  </a:cubicBezTo>
                  <a:cubicBezTo>
                    <a:pt x="2248" y="8072"/>
                    <a:pt x="2290" y="8056"/>
                    <a:pt x="2315" y="8024"/>
                  </a:cubicBezTo>
                  <a:cubicBezTo>
                    <a:pt x="2543" y="7710"/>
                    <a:pt x="2840" y="7028"/>
                    <a:pt x="3189" y="6923"/>
                  </a:cubicBezTo>
                  <a:cubicBezTo>
                    <a:pt x="3434" y="6853"/>
                    <a:pt x="3644" y="6818"/>
                    <a:pt x="3871" y="6661"/>
                  </a:cubicBezTo>
                  <a:cubicBezTo>
                    <a:pt x="4326" y="6346"/>
                    <a:pt x="4728" y="6189"/>
                    <a:pt x="5270" y="6136"/>
                  </a:cubicBezTo>
                  <a:cubicBezTo>
                    <a:pt x="5689" y="6101"/>
                    <a:pt x="6109" y="6101"/>
                    <a:pt x="6528" y="5961"/>
                  </a:cubicBezTo>
                  <a:cubicBezTo>
                    <a:pt x="8242" y="5402"/>
                    <a:pt x="7263" y="3636"/>
                    <a:pt x="7420" y="2255"/>
                  </a:cubicBezTo>
                  <a:cubicBezTo>
                    <a:pt x="7665" y="1976"/>
                    <a:pt x="7979" y="1714"/>
                    <a:pt x="8067" y="1381"/>
                  </a:cubicBezTo>
                  <a:cubicBezTo>
                    <a:pt x="8189" y="892"/>
                    <a:pt x="7874" y="385"/>
                    <a:pt x="7437" y="158"/>
                  </a:cubicBezTo>
                  <a:cubicBezTo>
                    <a:pt x="7227" y="49"/>
                    <a:pt x="6997" y="0"/>
                    <a:pt x="6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35175" y="3186875"/>
              <a:ext cx="172650" cy="389200"/>
            </a:xfrm>
            <a:custGeom>
              <a:avLst/>
              <a:gdLst/>
              <a:ahLst/>
              <a:cxnLst/>
              <a:rect l="l" t="t" r="r" b="b"/>
              <a:pathLst>
                <a:path w="6906" h="15568" extrusionOk="0">
                  <a:moveTo>
                    <a:pt x="2456" y="0"/>
                  </a:moveTo>
                  <a:cubicBezTo>
                    <a:pt x="2006" y="0"/>
                    <a:pt x="1566" y="94"/>
                    <a:pt x="1242" y="408"/>
                  </a:cubicBezTo>
                  <a:cubicBezTo>
                    <a:pt x="682" y="1002"/>
                    <a:pt x="840" y="1841"/>
                    <a:pt x="1049" y="2541"/>
                  </a:cubicBezTo>
                  <a:cubicBezTo>
                    <a:pt x="1032" y="3310"/>
                    <a:pt x="875" y="4079"/>
                    <a:pt x="857" y="4848"/>
                  </a:cubicBezTo>
                  <a:cubicBezTo>
                    <a:pt x="840" y="5687"/>
                    <a:pt x="927" y="6526"/>
                    <a:pt x="1224" y="7313"/>
                  </a:cubicBezTo>
                  <a:cubicBezTo>
                    <a:pt x="1469" y="7977"/>
                    <a:pt x="1853" y="8607"/>
                    <a:pt x="2395" y="9079"/>
                  </a:cubicBezTo>
                  <a:cubicBezTo>
                    <a:pt x="2815" y="9481"/>
                    <a:pt x="3374" y="9708"/>
                    <a:pt x="3829" y="10040"/>
                  </a:cubicBezTo>
                  <a:cubicBezTo>
                    <a:pt x="3776" y="10774"/>
                    <a:pt x="3864" y="11543"/>
                    <a:pt x="3532" y="12208"/>
                  </a:cubicBezTo>
                  <a:cubicBezTo>
                    <a:pt x="3269" y="12750"/>
                    <a:pt x="2693" y="13047"/>
                    <a:pt x="2133" y="13169"/>
                  </a:cubicBezTo>
                  <a:cubicBezTo>
                    <a:pt x="1696" y="13257"/>
                    <a:pt x="1207" y="13169"/>
                    <a:pt x="787" y="13309"/>
                  </a:cubicBezTo>
                  <a:cubicBezTo>
                    <a:pt x="350" y="13466"/>
                    <a:pt x="0" y="14026"/>
                    <a:pt x="420" y="14393"/>
                  </a:cubicBezTo>
                  <a:cubicBezTo>
                    <a:pt x="560" y="14515"/>
                    <a:pt x="735" y="14515"/>
                    <a:pt x="875" y="14603"/>
                  </a:cubicBezTo>
                  <a:cubicBezTo>
                    <a:pt x="1119" y="14725"/>
                    <a:pt x="1137" y="14900"/>
                    <a:pt x="1242" y="15092"/>
                  </a:cubicBezTo>
                  <a:cubicBezTo>
                    <a:pt x="1416" y="15372"/>
                    <a:pt x="1679" y="15389"/>
                    <a:pt x="1976" y="15442"/>
                  </a:cubicBezTo>
                  <a:cubicBezTo>
                    <a:pt x="2247" y="15481"/>
                    <a:pt x="2567" y="15567"/>
                    <a:pt x="2863" y="15567"/>
                  </a:cubicBezTo>
                  <a:cubicBezTo>
                    <a:pt x="2968" y="15567"/>
                    <a:pt x="3069" y="15557"/>
                    <a:pt x="3165" y="15529"/>
                  </a:cubicBezTo>
                  <a:cubicBezTo>
                    <a:pt x="3497" y="15442"/>
                    <a:pt x="3707" y="15092"/>
                    <a:pt x="4039" y="14970"/>
                  </a:cubicBezTo>
                  <a:cubicBezTo>
                    <a:pt x="4720" y="14708"/>
                    <a:pt x="5105" y="14498"/>
                    <a:pt x="5245" y="13746"/>
                  </a:cubicBezTo>
                  <a:cubicBezTo>
                    <a:pt x="5315" y="13292"/>
                    <a:pt x="5280" y="12820"/>
                    <a:pt x="5420" y="12400"/>
                  </a:cubicBezTo>
                  <a:cubicBezTo>
                    <a:pt x="5560" y="11981"/>
                    <a:pt x="5874" y="11683"/>
                    <a:pt x="6136" y="11351"/>
                  </a:cubicBezTo>
                  <a:cubicBezTo>
                    <a:pt x="6521" y="10844"/>
                    <a:pt x="6661" y="10285"/>
                    <a:pt x="6311" y="9725"/>
                  </a:cubicBezTo>
                  <a:cubicBezTo>
                    <a:pt x="6066" y="9306"/>
                    <a:pt x="5699" y="8974"/>
                    <a:pt x="5490" y="8537"/>
                  </a:cubicBezTo>
                  <a:cubicBezTo>
                    <a:pt x="5297" y="8117"/>
                    <a:pt x="5210" y="7680"/>
                    <a:pt x="5053" y="7243"/>
                  </a:cubicBezTo>
                  <a:cubicBezTo>
                    <a:pt x="4860" y="6666"/>
                    <a:pt x="4546" y="6107"/>
                    <a:pt x="4004" y="5810"/>
                  </a:cubicBezTo>
                  <a:cubicBezTo>
                    <a:pt x="5000" y="5303"/>
                    <a:pt x="5909" y="4586"/>
                    <a:pt x="6626" y="3712"/>
                  </a:cubicBezTo>
                  <a:cubicBezTo>
                    <a:pt x="6678" y="3659"/>
                    <a:pt x="6626" y="3590"/>
                    <a:pt x="6573" y="3590"/>
                  </a:cubicBezTo>
                  <a:cubicBezTo>
                    <a:pt x="6906" y="2785"/>
                    <a:pt x="6416" y="1999"/>
                    <a:pt x="5857" y="1404"/>
                  </a:cubicBezTo>
                  <a:cubicBezTo>
                    <a:pt x="5192" y="688"/>
                    <a:pt x="4441" y="268"/>
                    <a:pt x="3479" y="111"/>
                  </a:cubicBezTo>
                  <a:cubicBezTo>
                    <a:pt x="3165" y="57"/>
                    <a:pt x="2807" y="0"/>
                    <a:pt x="2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185900" y="3130800"/>
              <a:ext cx="207625" cy="93750"/>
            </a:xfrm>
            <a:custGeom>
              <a:avLst/>
              <a:gdLst/>
              <a:ahLst/>
              <a:cxnLst/>
              <a:rect l="l" t="t" r="r" b="b"/>
              <a:pathLst>
                <a:path w="8305" h="3750" extrusionOk="0">
                  <a:moveTo>
                    <a:pt x="6317" y="0"/>
                  </a:moveTo>
                  <a:cubicBezTo>
                    <a:pt x="5484" y="0"/>
                    <a:pt x="4545" y="358"/>
                    <a:pt x="3882" y="518"/>
                  </a:cubicBezTo>
                  <a:cubicBezTo>
                    <a:pt x="3165" y="711"/>
                    <a:pt x="2448" y="868"/>
                    <a:pt x="1749" y="1148"/>
                  </a:cubicBezTo>
                  <a:cubicBezTo>
                    <a:pt x="1102" y="1410"/>
                    <a:pt x="595" y="1812"/>
                    <a:pt x="71" y="2301"/>
                  </a:cubicBezTo>
                  <a:cubicBezTo>
                    <a:pt x="1" y="2371"/>
                    <a:pt x="36" y="2476"/>
                    <a:pt x="123" y="2511"/>
                  </a:cubicBezTo>
                  <a:cubicBezTo>
                    <a:pt x="18" y="2913"/>
                    <a:pt x="193" y="3315"/>
                    <a:pt x="578" y="3560"/>
                  </a:cubicBezTo>
                  <a:cubicBezTo>
                    <a:pt x="820" y="3698"/>
                    <a:pt x="1081" y="3749"/>
                    <a:pt x="1347" y="3749"/>
                  </a:cubicBezTo>
                  <a:cubicBezTo>
                    <a:pt x="1754" y="3749"/>
                    <a:pt x="2173" y="3631"/>
                    <a:pt x="2553" y="3525"/>
                  </a:cubicBezTo>
                  <a:cubicBezTo>
                    <a:pt x="3040" y="3393"/>
                    <a:pt x="3553" y="3372"/>
                    <a:pt x="4072" y="3372"/>
                  </a:cubicBezTo>
                  <a:cubicBezTo>
                    <a:pt x="4308" y="3372"/>
                    <a:pt x="4546" y="3376"/>
                    <a:pt x="4782" y="3376"/>
                  </a:cubicBezTo>
                  <a:cubicBezTo>
                    <a:pt x="5538" y="3376"/>
                    <a:pt x="6285" y="3333"/>
                    <a:pt x="6958" y="2966"/>
                  </a:cubicBezTo>
                  <a:cubicBezTo>
                    <a:pt x="7745" y="2511"/>
                    <a:pt x="8304" y="1375"/>
                    <a:pt x="7675" y="571"/>
                  </a:cubicBezTo>
                  <a:cubicBezTo>
                    <a:pt x="7329" y="144"/>
                    <a:pt x="6844" y="0"/>
                    <a:pt x="6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199900" y="3187875"/>
              <a:ext cx="82625" cy="28100"/>
            </a:xfrm>
            <a:custGeom>
              <a:avLst/>
              <a:gdLst/>
              <a:ahLst/>
              <a:cxnLst/>
              <a:rect l="l" t="t" r="r" b="b"/>
              <a:pathLst>
                <a:path w="3305" h="1124" extrusionOk="0">
                  <a:moveTo>
                    <a:pt x="1923" y="36"/>
                  </a:moveTo>
                  <a:cubicBezTo>
                    <a:pt x="1818" y="36"/>
                    <a:pt x="1783" y="176"/>
                    <a:pt x="1853" y="228"/>
                  </a:cubicBezTo>
                  <a:cubicBezTo>
                    <a:pt x="1940" y="298"/>
                    <a:pt x="1975" y="385"/>
                    <a:pt x="2028" y="455"/>
                  </a:cubicBezTo>
                  <a:cubicBezTo>
                    <a:pt x="2050" y="499"/>
                    <a:pt x="2084" y="519"/>
                    <a:pt x="2118" y="519"/>
                  </a:cubicBezTo>
                  <a:cubicBezTo>
                    <a:pt x="2164" y="519"/>
                    <a:pt x="2210" y="481"/>
                    <a:pt x="2220" y="420"/>
                  </a:cubicBezTo>
                  <a:cubicBezTo>
                    <a:pt x="2220" y="350"/>
                    <a:pt x="2238" y="281"/>
                    <a:pt x="2255" y="193"/>
                  </a:cubicBezTo>
                  <a:cubicBezTo>
                    <a:pt x="2255" y="141"/>
                    <a:pt x="2238" y="88"/>
                    <a:pt x="2185" y="71"/>
                  </a:cubicBezTo>
                  <a:cubicBezTo>
                    <a:pt x="2098" y="53"/>
                    <a:pt x="2010" y="36"/>
                    <a:pt x="1923" y="36"/>
                  </a:cubicBezTo>
                  <a:close/>
                  <a:moveTo>
                    <a:pt x="2954" y="1"/>
                  </a:moveTo>
                  <a:cubicBezTo>
                    <a:pt x="2850" y="1"/>
                    <a:pt x="2797" y="123"/>
                    <a:pt x="2867" y="193"/>
                  </a:cubicBezTo>
                  <a:cubicBezTo>
                    <a:pt x="2937" y="281"/>
                    <a:pt x="2989" y="368"/>
                    <a:pt x="3042" y="473"/>
                  </a:cubicBezTo>
                  <a:cubicBezTo>
                    <a:pt x="3058" y="506"/>
                    <a:pt x="3098" y="523"/>
                    <a:pt x="3138" y="523"/>
                  </a:cubicBezTo>
                  <a:cubicBezTo>
                    <a:pt x="3182" y="523"/>
                    <a:pt x="3225" y="501"/>
                    <a:pt x="3234" y="455"/>
                  </a:cubicBezTo>
                  <a:cubicBezTo>
                    <a:pt x="3252" y="368"/>
                    <a:pt x="3304" y="246"/>
                    <a:pt x="3287" y="158"/>
                  </a:cubicBezTo>
                  <a:cubicBezTo>
                    <a:pt x="3287" y="88"/>
                    <a:pt x="3269" y="18"/>
                    <a:pt x="3182" y="18"/>
                  </a:cubicBezTo>
                  <a:cubicBezTo>
                    <a:pt x="3094" y="1"/>
                    <a:pt x="3024" y="1"/>
                    <a:pt x="2954" y="1"/>
                  </a:cubicBezTo>
                  <a:close/>
                  <a:moveTo>
                    <a:pt x="2482" y="11"/>
                  </a:moveTo>
                  <a:cubicBezTo>
                    <a:pt x="2447" y="11"/>
                    <a:pt x="2412" y="18"/>
                    <a:pt x="2378" y="18"/>
                  </a:cubicBezTo>
                  <a:cubicBezTo>
                    <a:pt x="2308" y="36"/>
                    <a:pt x="2255" y="123"/>
                    <a:pt x="2290" y="193"/>
                  </a:cubicBezTo>
                  <a:cubicBezTo>
                    <a:pt x="2360" y="298"/>
                    <a:pt x="2412" y="385"/>
                    <a:pt x="2465" y="490"/>
                  </a:cubicBezTo>
                  <a:cubicBezTo>
                    <a:pt x="2480" y="528"/>
                    <a:pt x="2518" y="546"/>
                    <a:pt x="2556" y="546"/>
                  </a:cubicBezTo>
                  <a:cubicBezTo>
                    <a:pt x="2606" y="546"/>
                    <a:pt x="2657" y="515"/>
                    <a:pt x="2657" y="455"/>
                  </a:cubicBezTo>
                  <a:cubicBezTo>
                    <a:pt x="2657" y="350"/>
                    <a:pt x="2657" y="246"/>
                    <a:pt x="2640" y="158"/>
                  </a:cubicBezTo>
                  <a:cubicBezTo>
                    <a:pt x="2640" y="158"/>
                    <a:pt x="2640" y="141"/>
                    <a:pt x="2640" y="141"/>
                  </a:cubicBezTo>
                  <a:cubicBezTo>
                    <a:pt x="2640" y="71"/>
                    <a:pt x="2587" y="18"/>
                    <a:pt x="2535" y="18"/>
                  </a:cubicBezTo>
                  <a:cubicBezTo>
                    <a:pt x="2517" y="12"/>
                    <a:pt x="2500" y="11"/>
                    <a:pt x="2482" y="11"/>
                  </a:cubicBezTo>
                  <a:close/>
                  <a:moveTo>
                    <a:pt x="1502" y="139"/>
                  </a:moveTo>
                  <a:cubicBezTo>
                    <a:pt x="1483" y="139"/>
                    <a:pt x="1464" y="145"/>
                    <a:pt x="1451" y="158"/>
                  </a:cubicBezTo>
                  <a:cubicBezTo>
                    <a:pt x="1416" y="176"/>
                    <a:pt x="1381" y="193"/>
                    <a:pt x="1329" y="211"/>
                  </a:cubicBezTo>
                  <a:cubicBezTo>
                    <a:pt x="1241" y="228"/>
                    <a:pt x="1206" y="350"/>
                    <a:pt x="1294" y="420"/>
                  </a:cubicBezTo>
                  <a:cubicBezTo>
                    <a:pt x="1381" y="473"/>
                    <a:pt x="1451" y="543"/>
                    <a:pt x="1503" y="630"/>
                  </a:cubicBezTo>
                  <a:cubicBezTo>
                    <a:pt x="1520" y="653"/>
                    <a:pt x="1546" y="663"/>
                    <a:pt x="1574" y="663"/>
                  </a:cubicBezTo>
                  <a:cubicBezTo>
                    <a:pt x="1632" y="663"/>
                    <a:pt x="1696" y="619"/>
                    <a:pt x="1696" y="560"/>
                  </a:cubicBezTo>
                  <a:cubicBezTo>
                    <a:pt x="1696" y="455"/>
                    <a:pt x="1678" y="333"/>
                    <a:pt x="1643" y="228"/>
                  </a:cubicBezTo>
                  <a:cubicBezTo>
                    <a:pt x="1626" y="193"/>
                    <a:pt x="1608" y="193"/>
                    <a:pt x="1591" y="176"/>
                  </a:cubicBezTo>
                  <a:cubicBezTo>
                    <a:pt x="1569" y="154"/>
                    <a:pt x="1534" y="139"/>
                    <a:pt x="1502" y="139"/>
                  </a:cubicBezTo>
                  <a:close/>
                  <a:moveTo>
                    <a:pt x="910" y="290"/>
                  </a:moveTo>
                  <a:cubicBezTo>
                    <a:pt x="831" y="290"/>
                    <a:pt x="758" y="321"/>
                    <a:pt x="699" y="368"/>
                  </a:cubicBezTo>
                  <a:cubicBezTo>
                    <a:pt x="647" y="420"/>
                    <a:pt x="647" y="473"/>
                    <a:pt x="682" y="525"/>
                  </a:cubicBezTo>
                  <a:cubicBezTo>
                    <a:pt x="769" y="648"/>
                    <a:pt x="857" y="753"/>
                    <a:pt x="979" y="857"/>
                  </a:cubicBezTo>
                  <a:cubicBezTo>
                    <a:pt x="1001" y="884"/>
                    <a:pt x="1027" y="896"/>
                    <a:pt x="1053" y="896"/>
                  </a:cubicBezTo>
                  <a:cubicBezTo>
                    <a:pt x="1111" y="896"/>
                    <a:pt x="1166" y="837"/>
                    <a:pt x="1154" y="753"/>
                  </a:cubicBezTo>
                  <a:cubicBezTo>
                    <a:pt x="1154" y="648"/>
                    <a:pt x="1136" y="525"/>
                    <a:pt x="1101" y="420"/>
                  </a:cubicBezTo>
                  <a:cubicBezTo>
                    <a:pt x="1101" y="385"/>
                    <a:pt x="1084" y="333"/>
                    <a:pt x="1014" y="315"/>
                  </a:cubicBezTo>
                  <a:lnTo>
                    <a:pt x="1031" y="315"/>
                  </a:lnTo>
                  <a:cubicBezTo>
                    <a:pt x="991" y="298"/>
                    <a:pt x="950" y="290"/>
                    <a:pt x="910" y="290"/>
                  </a:cubicBezTo>
                  <a:close/>
                  <a:moveTo>
                    <a:pt x="240" y="507"/>
                  </a:moveTo>
                  <a:cubicBezTo>
                    <a:pt x="176" y="507"/>
                    <a:pt x="112" y="528"/>
                    <a:pt x="52" y="578"/>
                  </a:cubicBezTo>
                  <a:cubicBezTo>
                    <a:pt x="18" y="613"/>
                    <a:pt x="0" y="665"/>
                    <a:pt x="35" y="718"/>
                  </a:cubicBezTo>
                  <a:cubicBezTo>
                    <a:pt x="105" y="840"/>
                    <a:pt x="175" y="945"/>
                    <a:pt x="245" y="1067"/>
                  </a:cubicBezTo>
                  <a:cubicBezTo>
                    <a:pt x="267" y="1105"/>
                    <a:pt x="310" y="1123"/>
                    <a:pt x="350" y="1123"/>
                  </a:cubicBezTo>
                  <a:cubicBezTo>
                    <a:pt x="404" y="1123"/>
                    <a:pt x="455" y="1092"/>
                    <a:pt x="455" y="1032"/>
                  </a:cubicBezTo>
                  <a:cubicBezTo>
                    <a:pt x="455" y="892"/>
                    <a:pt x="472" y="753"/>
                    <a:pt x="455" y="630"/>
                  </a:cubicBezTo>
                  <a:cubicBezTo>
                    <a:pt x="455" y="595"/>
                    <a:pt x="437" y="578"/>
                    <a:pt x="402" y="560"/>
                  </a:cubicBezTo>
                  <a:cubicBezTo>
                    <a:pt x="402" y="560"/>
                    <a:pt x="385" y="560"/>
                    <a:pt x="385" y="543"/>
                  </a:cubicBezTo>
                  <a:cubicBezTo>
                    <a:pt x="339" y="520"/>
                    <a:pt x="290" y="507"/>
                    <a:pt x="240" y="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485900" y="2951975"/>
              <a:ext cx="466575" cy="274550"/>
            </a:xfrm>
            <a:custGeom>
              <a:avLst/>
              <a:gdLst/>
              <a:ahLst/>
              <a:cxnLst/>
              <a:rect l="l" t="t" r="r" b="b"/>
              <a:pathLst>
                <a:path w="18663" h="10982" extrusionOk="0">
                  <a:moveTo>
                    <a:pt x="9287" y="0"/>
                  </a:moveTo>
                  <a:cubicBezTo>
                    <a:pt x="8666" y="0"/>
                    <a:pt x="8054" y="109"/>
                    <a:pt x="7457" y="312"/>
                  </a:cubicBezTo>
                  <a:cubicBezTo>
                    <a:pt x="3611" y="1623"/>
                    <a:pt x="1881" y="5643"/>
                    <a:pt x="45" y="8930"/>
                  </a:cubicBezTo>
                  <a:cubicBezTo>
                    <a:pt x="0" y="8990"/>
                    <a:pt x="46" y="9077"/>
                    <a:pt x="116" y="9077"/>
                  </a:cubicBezTo>
                  <a:cubicBezTo>
                    <a:pt x="127" y="9077"/>
                    <a:pt x="138" y="9075"/>
                    <a:pt x="150" y="9070"/>
                  </a:cubicBezTo>
                  <a:cubicBezTo>
                    <a:pt x="1758" y="8563"/>
                    <a:pt x="3419" y="8091"/>
                    <a:pt x="5097" y="7933"/>
                  </a:cubicBezTo>
                  <a:cubicBezTo>
                    <a:pt x="5435" y="7904"/>
                    <a:pt x="5774" y="7890"/>
                    <a:pt x="6113" y="7890"/>
                  </a:cubicBezTo>
                  <a:cubicBezTo>
                    <a:pt x="7368" y="7890"/>
                    <a:pt x="8623" y="8081"/>
                    <a:pt x="9835" y="8370"/>
                  </a:cubicBezTo>
                  <a:cubicBezTo>
                    <a:pt x="11391" y="8755"/>
                    <a:pt x="12912" y="9297"/>
                    <a:pt x="14415" y="9821"/>
                  </a:cubicBezTo>
                  <a:cubicBezTo>
                    <a:pt x="15149" y="10084"/>
                    <a:pt x="15883" y="10346"/>
                    <a:pt x="16635" y="10591"/>
                  </a:cubicBezTo>
                  <a:cubicBezTo>
                    <a:pt x="17166" y="10767"/>
                    <a:pt x="17696" y="10982"/>
                    <a:pt x="18258" y="10982"/>
                  </a:cubicBezTo>
                  <a:cubicBezTo>
                    <a:pt x="18363" y="10982"/>
                    <a:pt x="18469" y="10974"/>
                    <a:pt x="18576" y="10958"/>
                  </a:cubicBezTo>
                  <a:cubicBezTo>
                    <a:pt x="18628" y="10940"/>
                    <a:pt x="18663" y="10870"/>
                    <a:pt x="18645" y="10818"/>
                  </a:cubicBezTo>
                  <a:cubicBezTo>
                    <a:pt x="18628" y="10730"/>
                    <a:pt x="18593" y="10643"/>
                    <a:pt x="18541" y="10573"/>
                  </a:cubicBezTo>
                  <a:cubicBezTo>
                    <a:pt x="18593" y="10538"/>
                    <a:pt x="18610" y="10486"/>
                    <a:pt x="18558" y="10433"/>
                  </a:cubicBezTo>
                  <a:cubicBezTo>
                    <a:pt x="16862" y="9035"/>
                    <a:pt x="16985" y="6622"/>
                    <a:pt x="16233" y="4734"/>
                  </a:cubicBezTo>
                  <a:cubicBezTo>
                    <a:pt x="15901" y="3948"/>
                    <a:pt x="15429" y="3231"/>
                    <a:pt x="14817" y="2637"/>
                  </a:cubicBezTo>
                  <a:cubicBezTo>
                    <a:pt x="14502" y="2339"/>
                    <a:pt x="14170" y="2112"/>
                    <a:pt x="13803" y="1867"/>
                  </a:cubicBezTo>
                  <a:cubicBezTo>
                    <a:pt x="13541" y="1675"/>
                    <a:pt x="13419" y="1518"/>
                    <a:pt x="13244" y="1256"/>
                  </a:cubicBezTo>
                  <a:cubicBezTo>
                    <a:pt x="13156" y="1116"/>
                    <a:pt x="13086" y="1011"/>
                    <a:pt x="12947" y="906"/>
                  </a:cubicBezTo>
                  <a:cubicBezTo>
                    <a:pt x="12632" y="679"/>
                    <a:pt x="12160" y="626"/>
                    <a:pt x="11793" y="504"/>
                  </a:cubicBezTo>
                  <a:cubicBezTo>
                    <a:pt x="11303" y="364"/>
                    <a:pt x="10814" y="207"/>
                    <a:pt x="10324" y="102"/>
                  </a:cubicBezTo>
                  <a:cubicBezTo>
                    <a:pt x="9976" y="33"/>
                    <a:pt x="9630" y="0"/>
                    <a:pt x="9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524225" y="2963550"/>
              <a:ext cx="392875" cy="243575"/>
            </a:xfrm>
            <a:custGeom>
              <a:avLst/>
              <a:gdLst/>
              <a:ahLst/>
              <a:cxnLst/>
              <a:rect l="l" t="t" r="r" b="b"/>
              <a:pathLst>
                <a:path w="15715" h="9743" extrusionOk="0">
                  <a:moveTo>
                    <a:pt x="5669" y="432"/>
                  </a:moveTo>
                  <a:cubicBezTo>
                    <a:pt x="5629" y="432"/>
                    <a:pt x="5592" y="463"/>
                    <a:pt x="5592" y="530"/>
                  </a:cubicBezTo>
                  <a:cubicBezTo>
                    <a:pt x="5575" y="2453"/>
                    <a:pt x="5610" y="4394"/>
                    <a:pt x="5592" y="6334"/>
                  </a:cubicBezTo>
                  <a:cubicBezTo>
                    <a:pt x="5583" y="6422"/>
                    <a:pt x="5640" y="6465"/>
                    <a:pt x="5699" y="6465"/>
                  </a:cubicBezTo>
                  <a:cubicBezTo>
                    <a:pt x="5758" y="6465"/>
                    <a:pt x="5819" y="6422"/>
                    <a:pt x="5819" y="6334"/>
                  </a:cubicBezTo>
                  <a:cubicBezTo>
                    <a:pt x="5837" y="4411"/>
                    <a:pt x="5872" y="2453"/>
                    <a:pt x="5767" y="530"/>
                  </a:cubicBezTo>
                  <a:cubicBezTo>
                    <a:pt x="5758" y="467"/>
                    <a:pt x="5712" y="432"/>
                    <a:pt x="5669" y="432"/>
                  </a:cubicBezTo>
                  <a:close/>
                  <a:moveTo>
                    <a:pt x="2745" y="2579"/>
                  </a:moveTo>
                  <a:cubicBezTo>
                    <a:pt x="2695" y="2579"/>
                    <a:pt x="2652" y="2617"/>
                    <a:pt x="2673" y="2681"/>
                  </a:cubicBezTo>
                  <a:cubicBezTo>
                    <a:pt x="3110" y="3992"/>
                    <a:pt x="3477" y="5320"/>
                    <a:pt x="3722" y="6684"/>
                  </a:cubicBezTo>
                  <a:cubicBezTo>
                    <a:pt x="3729" y="6740"/>
                    <a:pt x="3769" y="6765"/>
                    <a:pt x="3814" y="6765"/>
                  </a:cubicBezTo>
                  <a:cubicBezTo>
                    <a:pt x="3882" y="6765"/>
                    <a:pt x="3959" y="6708"/>
                    <a:pt x="3949" y="6614"/>
                  </a:cubicBezTo>
                  <a:cubicBezTo>
                    <a:pt x="3687" y="5268"/>
                    <a:pt x="3337" y="3904"/>
                    <a:pt x="2830" y="2628"/>
                  </a:cubicBezTo>
                  <a:cubicBezTo>
                    <a:pt x="2810" y="2594"/>
                    <a:pt x="2776" y="2579"/>
                    <a:pt x="2745" y="2579"/>
                  </a:cubicBezTo>
                  <a:close/>
                  <a:moveTo>
                    <a:pt x="8766" y="1"/>
                  </a:moveTo>
                  <a:cubicBezTo>
                    <a:pt x="8731" y="1"/>
                    <a:pt x="8694" y="19"/>
                    <a:pt x="8686" y="58"/>
                  </a:cubicBezTo>
                  <a:cubicBezTo>
                    <a:pt x="8249" y="2226"/>
                    <a:pt x="7917" y="4429"/>
                    <a:pt x="7568" y="6614"/>
                  </a:cubicBezTo>
                  <a:cubicBezTo>
                    <a:pt x="7557" y="6708"/>
                    <a:pt x="7635" y="6765"/>
                    <a:pt x="7702" y="6765"/>
                  </a:cubicBezTo>
                  <a:cubicBezTo>
                    <a:pt x="7747" y="6765"/>
                    <a:pt x="7788" y="6740"/>
                    <a:pt x="7795" y="6684"/>
                  </a:cubicBezTo>
                  <a:cubicBezTo>
                    <a:pt x="8162" y="4481"/>
                    <a:pt x="8547" y="2279"/>
                    <a:pt x="8844" y="76"/>
                  </a:cubicBezTo>
                  <a:cubicBezTo>
                    <a:pt x="8853" y="28"/>
                    <a:pt x="8810" y="1"/>
                    <a:pt x="8766" y="1"/>
                  </a:cubicBezTo>
                  <a:close/>
                  <a:moveTo>
                    <a:pt x="4119" y="1133"/>
                  </a:moveTo>
                  <a:cubicBezTo>
                    <a:pt x="4080" y="1133"/>
                    <a:pt x="4045" y="1160"/>
                    <a:pt x="4054" y="1212"/>
                  </a:cubicBezTo>
                  <a:cubicBezTo>
                    <a:pt x="4106" y="3030"/>
                    <a:pt x="4316" y="4848"/>
                    <a:pt x="4526" y="6649"/>
                  </a:cubicBezTo>
                  <a:cubicBezTo>
                    <a:pt x="4535" y="6727"/>
                    <a:pt x="4596" y="6767"/>
                    <a:pt x="4653" y="6767"/>
                  </a:cubicBezTo>
                  <a:cubicBezTo>
                    <a:pt x="4709" y="6767"/>
                    <a:pt x="4762" y="6727"/>
                    <a:pt x="4753" y="6649"/>
                  </a:cubicBezTo>
                  <a:cubicBezTo>
                    <a:pt x="4526" y="4831"/>
                    <a:pt x="4386" y="3030"/>
                    <a:pt x="4211" y="1212"/>
                  </a:cubicBezTo>
                  <a:cubicBezTo>
                    <a:pt x="4202" y="1160"/>
                    <a:pt x="4159" y="1133"/>
                    <a:pt x="4119" y="1133"/>
                  </a:cubicBezTo>
                  <a:close/>
                  <a:moveTo>
                    <a:pt x="7279" y="28"/>
                  </a:moveTo>
                  <a:cubicBezTo>
                    <a:pt x="7240" y="28"/>
                    <a:pt x="7201" y="50"/>
                    <a:pt x="7201" y="93"/>
                  </a:cubicBezTo>
                  <a:cubicBezTo>
                    <a:pt x="6973" y="2296"/>
                    <a:pt x="6851" y="4516"/>
                    <a:pt x="6729" y="6736"/>
                  </a:cubicBezTo>
                  <a:cubicBezTo>
                    <a:pt x="6719" y="6816"/>
                    <a:pt x="6788" y="6868"/>
                    <a:pt x="6853" y="6868"/>
                  </a:cubicBezTo>
                  <a:cubicBezTo>
                    <a:pt x="6902" y="6868"/>
                    <a:pt x="6948" y="6839"/>
                    <a:pt x="6956" y="6771"/>
                  </a:cubicBezTo>
                  <a:cubicBezTo>
                    <a:pt x="7113" y="4551"/>
                    <a:pt x="7288" y="2331"/>
                    <a:pt x="7358" y="93"/>
                  </a:cubicBezTo>
                  <a:cubicBezTo>
                    <a:pt x="7358" y="50"/>
                    <a:pt x="7319" y="28"/>
                    <a:pt x="7279" y="28"/>
                  </a:cubicBezTo>
                  <a:close/>
                  <a:moveTo>
                    <a:pt x="11495" y="1125"/>
                  </a:moveTo>
                  <a:cubicBezTo>
                    <a:pt x="11461" y="1125"/>
                    <a:pt x="11427" y="1146"/>
                    <a:pt x="11414" y="1195"/>
                  </a:cubicBezTo>
                  <a:cubicBezTo>
                    <a:pt x="10889" y="3153"/>
                    <a:pt x="10452" y="5145"/>
                    <a:pt x="9945" y="7103"/>
                  </a:cubicBezTo>
                  <a:cubicBezTo>
                    <a:pt x="9924" y="7199"/>
                    <a:pt x="9999" y="7262"/>
                    <a:pt x="10069" y="7262"/>
                  </a:cubicBezTo>
                  <a:cubicBezTo>
                    <a:pt x="10115" y="7262"/>
                    <a:pt x="10159" y="7235"/>
                    <a:pt x="10172" y="7173"/>
                  </a:cubicBezTo>
                  <a:cubicBezTo>
                    <a:pt x="10714" y="5233"/>
                    <a:pt x="11221" y="3240"/>
                    <a:pt x="11588" y="1247"/>
                  </a:cubicBezTo>
                  <a:cubicBezTo>
                    <a:pt x="11599" y="1173"/>
                    <a:pt x="11546" y="1125"/>
                    <a:pt x="11495" y="1125"/>
                  </a:cubicBezTo>
                  <a:close/>
                  <a:moveTo>
                    <a:pt x="1695" y="4189"/>
                  </a:moveTo>
                  <a:cubicBezTo>
                    <a:pt x="1640" y="4189"/>
                    <a:pt x="1583" y="4252"/>
                    <a:pt x="1606" y="4324"/>
                  </a:cubicBezTo>
                  <a:cubicBezTo>
                    <a:pt x="2026" y="5285"/>
                    <a:pt x="2411" y="6247"/>
                    <a:pt x="2690" y="7278"/>
                  </a:cubicBezTo>
                  <a:cubicBezTo>
                    <a:pt x="2704" y="7332"/>
                    <a:pt x="2745" y="7354"/>
                    <a:pt x="2789" y="7354"/>
                  </a:cubicBezTo>
                  <a:cubicBezTo>
                    <a:pt x="2861" y="7354"/>
                    <a:pt x="2939" y="7295"/>
                    <a:pt x="2918" y="7208"/>
                  </a:cubicBezTo>
                  <a:cubicBezTo>
                    <a:pt x="2620" y="6194"/>
                    <a:pt x="2253" y="5180"/>
                    <a:pt x="1764" y="4236"/>
                  </a:cubicBezTo>
                  <a:cubicBezTo>
                    <a:pt x="1747" y="4203"/>
                    <a:pt x="1721" y="4189"/>
                    <a:pt x="1695" y="4189"/>
                  </a:cubicBezTo>
                  <a:close/>
                  <a:moveTo>
                    <a:pt x="10236" y="666"/>
                  </a:moveTo>
                  <a:cubicBezTo>
                    <a:pt x="10206" y="666"/>
                    <a:pt x="10179" y="683"/>
                    <a:pt x="10172" y="723"/>
                  </a:cubicBezTo>
                  <a:cubicBezTo>
                    <a:pt x="9648" y="2908"/>
                    <a:pt x="9246" y="5093"/>
                    <a:pt x="8791" y="7278"/>
                  </a:cubicBezTo>
                  <a:cubicBezTo>
                    <a:pt x="8770" y="7373"/>
                    <a:pt x="8844" y="7429"/>
                    <a:pt x="8913" y="7429"/>
                  </a:cubicBezTo>
                  <a:cubicBezTo>
                    <a:pt x="8960" y="7429"/>
                    <a:pt x="9005" y="7404"/>
                    <a:pt x="9019" y="7348"/>
                  </a:cubicBezTo>
                  <a:cubicBezTo>
                    <a:pt x="9456" y="5163"/>
                    <a:pt x="9945" y="2978"/>
                    <a:pt x="10330" y="775"/>
                  </a:cubicBezTo>
                  <a:cubicBezTo>
                    <a:pt x="10340" y="710"/>
                    <a:pt x="10285" y="666"/>
                    <a:pt x="10236" y="666"/>
                  </a:cubicBezTo>
                  <a:close/>
                  <a:moveTo>
                    <a:pt x="672" y="5630"/>
                  </a:moveTo>
                  <a:cubicBezTo>
                    <a:pt x="606" y="5630"/>
                    <a:pt x="556" y="5707"/>
                    <a:pt x="610" y="5775"/>
                  </a:cubicBezTo>
                  <a:cubicBezTo>
                    <a:pt x="1030" y="6264"/>
                    <a:pt x="1379" y="6789"/>
                    <a:pt x="1606" y="7418"/>
                  </a:cubicBezTo>
                  <a:cubicBezTo>
                    <a:pt x="1627" y="7465"/>
                    <a:pt x="1673" y="7487"/>
                    <a:pt x="1720" y="7487"/>
                  </a:cubicBezTo>
                  <a:cubicBezTo>
                    <a:pt x="1793" y="7487"/>
                    <a:pt x="1866" y="7434"/>
                    <a:pt x="1834" y="7348"/>
                  </a:cubicBezTo>
                  <a:cubicBezTo>
                    <a:pt x="1572" y="6719"/>
                    <a:pt x="1204" y="6142"/>
                    <a:pt x="732" y="5652"/>
                  </a:cubicBezTo>
                  <a:cubicBezTo>
                    <a:pt x="712" y="5636"/>
                    <a:pt x="692" y="5630"/>
                    <a:pt x="672" y="5630"/>
                  </a:cubicBezTo>
                  <a:close/>
                  <a:moveTo>
                    <a:pt x="12957" y="2069"/>
                  </a:moveTo>
                  <a:cubicBezTo>
                    <a:pt x="12917" y="2069"/>
                    <a:pt x="12878" y="2090"/>
                    <a:pt x="12864" y="2139"/>
                  </a:cubicBezTo>
                  <a:cubicBezTo>
                    <a:pt x="12200" y="3869"/>
                    <a:pt x="11623" y="5652"/>
                    <a:pt x="11029" y="7418"/>
                  </a:cubicBezTo>
                  <a:cubicBezTo>
                    <a:pt x="10997" y="7513"/>
                    <a:pt x="11081" y="7577"/>
                    <a:pt x="11164" y="7577"/>
                  </a:cubicBezTo>
                  <a:cubicBezTo>
                    <a:pt x="11217" y="7577"/>
                    <a:pt x="11270" y="7550"/>
                    <a:pt x="11291" y="7488"/>
                  </a:cubicBezTo>
                  <a:cubicBezTo>
                    <a:pt x="11886" y="5722"/>
                    <a:pt x="12532" y="3974"/>
                    <a:pt x="13057" y="2191"/>
                  </a:cubicBezTo>
                  <a:cubicBezTo>
                    <a:pt x="13078" y="2117"/>
                    <a:pt x="13016" y="2069"/>
                    <a:pt x="12957" y="2069"/>
                  </a:cubicBezTo>
                  <a:close/>
                  <a:moveTo>
                    <a:pt x="14138" y="3839"/>
                  </a:moveTo>
                  <a:cubicBezTo>
                    <a:pt x="14113" y="3839"/>
                    <a:pt x="14087" y="3853"/>
                    <a:pt x="14071" y="3887"/>
                  </a:cubicBezTo>
                  <a:cubicBezTo>
                    <a:pt x="13389" y="5128"/>
                    <a:pt x="12742" y="6369"/>
                    <a:pt x="12025" y="7575"/>
                  </a:cubicBezTo>
                  <a:cubicBezTo>
                    <a:pt x="11976" y="7662"/>
                    <a:pt x="12058" y="7748"/>
                    <a:pt x="12141" y="7748"/>
                  </a:cubicBezTo>
                  <a:cubicBezTo>
                    <a:pt x="12175" y="7748"/>
                    <a:pt x="12210" y="7734"/>
                    <a:pt x="12235" y="7698"/>
                  </a:cubicBezTo>
                  <a:cubicBezTo>
                    <a:pt x="12952" y="6491"/>
                    <a:pt x="13669" y="5250"/>
                    <a:pt x="14211" y="3974"/>
                  </a:cubicBezTo>
                  <a:cubicBezTo>
                    <a:pt x="14246" y="3903"/>
                    <a:pt x="14193" y="3839"/>
                    <a:pt x="14138" y="3839"/>
                  </a:cubicBezTo>
                  <a:close/>
                  <a:moveTo>
                    <a:pt x="134" y="6700"/>
                  </a:moveTo>
                  <a:cubicBezTo>
                    <a:pt x="66" y="6700"/>
                    <a:pt x="1" y="6766"/>
                    <a:pt x="51" y="6841"/>
                  </a:cubicBezTo>
                  <a:cubicBezTo>
                    <a:pt x="330" y="7348"/>
                    <a:pt x="663" y="7855"/>
                    <a:pt x="977" y="8362"/>
                  </a:cubicBezTo>
                  <a:cubicBezTo>
                    <a:pt x="998" y="8398"/>
                    <a:pt x="1030" y="8413"/>
                    <a:pt x="1064" y="8413"/>
                  </a:cubicBezTo>
                  <a:cubicBezTo>
                    <a:pt x="1144" y="8413"/>
                    <a:pt x="1231" y="8326"/>
                    <a:pt x="1169" y="8240"/>
                  </a:cubicBezTo>
                  <a:cubicBezTo>
                    <a:pt x="855" y="7750"/>
                    <a:pt x="540" y="7226"/>
                    <a:pt x="208" y="6736"/>
                  </a:cubicBezTo>
                  <a:cubicBezTo>
                    <a:pt x="188" y="6711"/>
                    <a:pt x="161" y="6700"/>
                    <a:pt x="134" y="6700"/>
                  </a:cubicBezTo>
                  <a:close/>
                  <a:moveTo>
                    <a:pt x="14778" y="5354"/>
                  </a:moveTo>
                  <a:cubicBezTo>
                    <a:pt x="14755" y="5354"/>
                    <a:pt x="14733" y="5365"/>
                    <a:pt x="14717" y="5390"/>
                  </a:cubicBezTo>
                  <a:lnTo>
                    <a:pt x="14700" y="5408"/>
                  </a:lnTo>
                  <a:cubicBezTo>
                    <a:pt x="13931" y="6631"/>
                    <a:pt x="13232" y="7907"/>
                    <a:pt x="12515" y="9184"/>
                  </a:cubicBezTo>
                  <a:cubicBezTo>
                    <a:pt x="12453" y="9270"/>
                    <a:pt x="12540" y="9357"/>
                    <a:pt x="12627" y="9357"/>
                  </a:cubicBezTo>
                  <a:cubicBezTo>
                    <a:pt x="12663" y="9357"/>
                    <a:pt x="12699" y="9342"/>
                    <a:pt x="12725" y="9306"/>
                  </a:cubicBezTo>
                  <a:cubicBezTo>
                    <a:pt x="13441" y="8030"/>
                    <a:pt x="14193" y="6771"/>
                    <a:pt x="14857" y="5495"/>
                  </a:cubicBezTo>
                  <a:cubicBezTo>
                    <a:pt x="14895" y="5420"/>
                    <a:pt x="14834" y="5354"/>
                    <a:pt x="14778" y="5354"/>
                  </a:cubicBezTo>
                  <a:close/>
                  <a:moveTo>
                    <a:pt x="15069" y="7161"/>
                  </a:moveTo>
                  <a:cubicBezTo>
                    <a:pt x="15041" y="7161"/>
                    <a:pt x="15014" y="7175"/>
                    <a:pt x="14997" y="7208"/>
                  </a:cubicBezTo>
                  <a:cubicBezTo>
                    <a:pt x="14525" y="7925"/>
                    <a:pt x="14053" y="8607"/>
                    <a:pt x="13459" y="9219"/>
                  </a:cubicBezTo>
                  <a:cubicBezTo>
                    <a:pt x="13378" y="9299"/>
                    <a:pt x="13452" y="9410"/>
                    <a:pt x="13538" y="9410"/>
                  </a:cubicBezTo>
                  <a:cubicBezTo>
                    <a:pt x="13565" y="9410"/>
                    <a:pt x="13592" y="9400"/>
                    <a:pt x="13616" y="9376"/>
                  </a:cubicBezTo>
                  <a:cubicBezTo>
                    <a:pt x="14211" y="8747"/>
                    <a:pt x="14752" y="8065"/>
                    <a:pt x="15155" y="7296"/>
                  </a:cubicBezTo>
                  <a:cubicBezTo>
                    <a:pt x="15190" y="7224"/>
                    <a:pt x="15129" y="7161"/>
                    <a:pt x="15069" y="7161"/>
                  </a:cubicBezTo>
                  <a:close/>
                  <a:moveTo>
                    <a:pt x="15601" y="8489"/>
                  </a:moveTo>
                  <a:cubicBezTo>
                    <a:pt x="15573" y="8489"/>
                    <a:pt x="15544" y="8503"/>
                    <a:pt x="15522" y="8537"/>
                  </a:cubicBezTo>
                  <a:cubicBezTo>
                    <a:pt x="15259" y="8904"/>
                    <a:pt x="14980" y="9254"/>
                    <a:pt x="14648" y="9551"/>
                  </a:cubicBezTo>
                  <a:cubicBezTo>
                    <a:pt x="14567" y="9631"/>
                    <a:pt x="14641" y="9743"/>
                    <a:pt x="14727" y="9743"/>
                  </a:cubicBezTo>
                  <a:cubicBezTo>
                    <a:pt x="14753" y="9743"/>
                    <a:pt x="14781" y="9732"/>
                    <a:pt x="14805" y="9708"/>
                  </a:cubicBezTo>
                  <a:cubicBezTo>
                    <a:pt x="15137" y="9393"/>
                    <a:pt x="15452" y="9026"/>
                    <a:pt x="15679" y="8624"/>
                  </a:cubicBezTo>
                  <a:cubicBezTo>
                    <a:pt x="15715" y="8553"/>
                    <a:pt x="15661" y="8489"/>
                    <a:pt x="15601" y="84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164500" y="3085525"/>
              <a:ext cx="1224775" cy="289725"/>
            </a:xfrm>
            <a:custGeom>
              <a:avLst/>
              <a:gdLst/>
              <a:ahLst/>
              <a:cxnLst/>
              <a:rect l="l" t="t" r="r" b="b"/>
              <a:pathLst>
                <a:path w="48991" h="11589" extrusionOk="0">
                  <a:moveTo>
                    <a:pt x="7869" y="0"/>
                  </a:moveTo>
                  <a:cubicBezTo>
                    <a:pt x="7525" y="0"/>
                    <a:pt x="7179" y="40"/>
                    <a:pt x="6853" y="92"/>
                  </a:cubicBezTo>
                  <a:cubicBezTo>
                    <a:pt x="6573" y="144"/>
                    <a:pt x="6293" y="214"/>
                    <a:pt x="6031" y="301"/>
                  </a:cubicBezTo>
                  <a:cubicBezTo>
                    <a:pt x="5748" y="203"/>
                    <a:pt x="5474" y="96"/>
                    <a:pt x="5196" y="96"/>
                  </a:cubicBezTo>
                  <a:cubicBezTo>
                    <a:pt x="5079" y="96"/>
                    <a:pt x="4962" y="115"/>
                    <a:pt x="4842" y="162"/>
                  </a:cubicBezTo>
                  <a:cubicBezTo>
                    <a:pt x="4563" y="284"/>
                    <a:pt x="4370" y="529"/>
                    <a:pt x="4213" y="773"/>
                  </a:cubicBezTo>
                  <a:cubicBezTo>
                    <a:pt x="4091" y="966"/>
                    <a:pt x="3968" y="1140"/>
                    <a:pt x="3846" y="1333"/>
                  </a:cubicBezTo>
                  <a:cubicBezTo>
                    <a:pt x="3217" y="1700"/>
                    <a:pt x="2587" y="2084"/>
                    <a:pt x="1940" y="2399"/>
                  </a:cubicBezTo>
                  <a:cubicBezTo>
                    <a:pt x="1346" y="2714"/>
                    <a:pt x="437" y="2714"/>
                    <a:pt x="192" y="3396"/>
                  </a:cubicBezTo>
                  <a:cubicBezTo>
                    <a:pt x="0" y="3920"/>
                    <a:pt x="157" y="4514"/>
                    <a:pt x="629" y="4812"/>
                  </a:cubicBezTo>
                  <a:cubicBezTo>
                    <a:pt x="817" y="4933"/>
                    <a:pt x="990" y="4981"/>
                    <a:pt x="1157" y="4981"/>
                  </a:cubicBezTo>
                  <a:cubicBezTo>
                    <a:pt x="1519" y="4981"/>
                    <a:pt x="1849" y="4753"/>
                    <a:pt x="2220" y="4549"/>
                  </a:cubicBezTo>
                  <a:cubicBezTo>
                    <a:pt x="2559" y="4358"/>
                    <a:pt x="2921" y="4309"/>
                    <a:pt x="3290" y="4309"/>
                  </a:cubicBezTo>
                  <a:cubicBezTo>
                    <a:pt x="3671" y="4309"/>
                    <a:pt x="4060" y="4360"/>
                    <a:pt x="4444" y="4360"/>
                  </a:cubicBezTo>
                  <a:cubicBezTo>
                    <a:pt x="4572" y="4360"/>
                    <a:pt x="4699" y="4355"/>
                    <a:pt x="4825" y="4340"/>
                  </a:cubicBezTo>
                  <a:cubicBezTo>
                    <a:pt x="5198" y="4293"/>
                    <a:pt x="5540" y="4161"/>
                    <a:pt x="5887" y="4161"/>
                  </a:cubicBezTo>
                  <a:cubicBezTo>
                    <a:pt x="6060" y="4161"/>
                    <a:pt x="6235" y="4194"/>
                    <a:pt x="6416" y="4287"/>
                  </a:cubicBezTo>
                  <a:cubicBezTo>
                    <a:pt x="6748" y="4462"/>
                    <a:pt x="7028" y="4742"/>
                    <a:pt x="7325" y="4951"/>
                  </a:cubicBezTo>
                  <a:cubicBezTo>
                    <a:pt x="7500" y="5091"/>
                    <a:pt x="7674" y="5196"/>
                    <a:pt x="7867" y="5266"/>
                  </a:cubicBezTo>
                  <a:cubicBezTo>
                    <a:pt x="8111" y="5476"/>
                    <a:pt x="8409" y="5633"/>
                    <a:pt x="8723" y="5773"/>
                  </a:cubicBezTo>
                  <a:cubicBezTo>
                    <a:pt x="9073" y="6367"/>
                    <a:pt x="9667" y="6874"/>
                    <a:pt x="10209" y="7206"/>
                  </a:cubicBezTo>
                  <a:cubicBezTo>
                    <a:pt x="10646" y="7469"/>
                    <a:pt x="11101" y="7626"/>
                    <a:pt x="11573" y="7801"/>
                  </a:cubicBezTo>
                  <a:cubicBezTo>
                    <a:pt x="11922" y="8238"/>
                    <a:pt x="12237" y="8710"/>
                    <a:pt x="12692" y="9060"/>
                  </a:cubicBezTo>
                  <a:cubicBezTo>
                    <a:pt x="13198" y="9462"/>
                    <a:pt x="13828" y="9636"/>
                    <a:pt x="14475" y="9741"/>
                  </a:cubicBezTo>
                  <a:cubicBezTo>
                    <a:pt x="15104" y="9846"/>
                    <a:pt x="15733" y="9916"/>
                    <a:pt x="16380" y="9969"/>
                  </a:cubicBezTo>
                  <a:cubicBezTo>
                    <a:pt x="18282" y="11008"/>
                    <a:pt x="20487" y="11588"/>
                    <a:pt x="22656" y="11588"/>
                  </a:cubicBezTo>
                  <a:cubicBezTo>
                    <a:pt x="23477" y="11588"/>
                    <a:pt x="24293" y="11505"/>
                    <a:pt x="25086" y="11332"/>
                  </a:cubicBezTo>
                  <a:cubicBezTo>
                    <a:pt x="25446" y="11388"/>
                    <a:pt x="25802" y="11414"/>
                    <a:pt x="26154" y="11414"/>
                  </a:cubicBezTo>
                  <a:cubicBezTo>
                    <a:pt x="27116" y="11414"/>
                    <a:pt x="28050" y="11220"/>
                    <a:pt x="28984" y="10913"/>
                  </a:cubicBezTo>
                  <a:cubicBezTo>
                    <a:pt x="29823" y="10633"/>
                    <a:pt x="30627" y="10388"/>
                    <a:pt x="31501" y="10301"/>
                  </a:cubicBezTo>
                  <a:cubicBezTo>
                    <a:pt x="32218" y="10231"/>
                    <a:pt x="32952" y="10213"/>
                    <a:pt x="33669" y="10056"/>
                  </a:cubicBezTo>
                  <a:cubicBezTo>
                    <a:pt x="34980" y="9741"/>
                    <a:pt x="36134" y="8972"/>
                    <a:pt x="37463" y="8675"/>
                  </a:cubicBezTo>
                  <a:cubicBezTo>
                    <a:pt x="39455" y="8570"/>
                    <a:pt x="41501" y="8745"/>
                    <a:pt x="43406" y="7993"/>
                  </a:cubicBezTo>
                  <a:cubicBezTo>
                    <a:pt x="45626" y="7137"/>
                    <a:pt x="46675" y="4707"/>
                    <a:pt x="48913" y="3903"/>
                  </a:cubicBezTo>
                  <a:cubicBezTo>
                    <a:pt x="48991" y="3871"/>
                    <a:pt x="48971" y="3757"/>
                    <a:pt x="48905" y="3757"/>
                  </a:cubicBezTo>
                  <a:cubicBezTo>
                    <a:pt x="48896" y="3757"/>
                    <a:pt x="48887" y="3759"/>
                    <a:pt x="48878" y="3763"/>
                  </a:cubicBezTo>
                  <a:lnTo>
                    <a:pt x="48843" y="3763"/>
                  </a:lnTo>
                  <a:cubicBezTo>
                    <a:pt x="48830" y="3737"/>
                    <a:pt x="48808" y="3721"/>
                    <a:pt x="48776" y="3721"/>
                  </a:cubicBezTo>
                  <a:cubicBezTo>
                    <a:pt x="48765" y="3721"/>
                    <a:pt x="48752" y="3723"/>
                    <a:pt x="48738" y="3728"/>
                  </a:cubicBezTo>
                  <a:cubicBezTo>
                    <a:pt x="47235" y="3937"/>
                    <a:pt x="45889" y="4742"/>
                    <a:pt x="44543" y="5423"/>
                  </a:cubicBezTo>
                  <a:cubicBezTo>
                    <a:pt x="43420" y="5978"/>
                    <a:pt x="42317" y="6396"/>
                    <a:pt x="41139" y="6396"/>
                  </a:cubicBezTo>
                  <a:cubicBezTo>
                    <a:pt x="40684" y="6396"/>
                    <a:pt x="40218" y="6334"/>
                    <a:pt x="39735" y="6193"/>
                  </a:cubicBezTo>
                  <a:cubicBezTo>
                    <a:pt x="38844" y="5948"/>
                    <a:pt x="37970" y="5581"/>
                    <a:pt x="37043" y="5406"/>
                  </a:cubicBezTo>
                  <a:cubicBezTo>
                    <a:pt x="36428" y="5299"/>
                    <a:pt x="35796" y="5257"/>
                    <a:pt x="35159" y="5257"/>
                  </a:cubicBezTo>
                  <a:cubicBezTo>
                    <a:pt x="34856" y="5257"/>
                    <a:pt x="34551" y="5267"/>
                    <a:pt x="34246" y="5284"/>
                  </a:cubicBezTo>
                  <a:cubicBezTo>
                    <a:pt x="33389" y="5336"/>
                    <a:pt x="32515" y="5423"/>
                    <a:pt x="31659" y="5528"/>
                  </a:cubicBezTo>
                  <a:cubicBezTo>
                    <a:pt x="30557" y="5109"/>
                    <a:pt x="29509" y="4602"/>
                    <a:pt x="28460" y="4077"/>
                  </a:cubicBezTo>
                  <a:cubicBezTo>
                    <a:pt x="25960" y="2801"/>
                    <a:pt x="23373" y="1350"/>
                    <a:pt x="20488" y="1298"/>
                  </a:cubicBezTo>
                  <a:cubicBezTo>
                    <a:pt x="20456" y="1298"/>
                    <a:pt x="20424" y="1297"/>
                    <a:pt x="20392" y="1297"/>
                  </a:cubicBezTo>
                  <a:cubicBezTo>
                    <a:pt x="18712" y="1297"/>
                    <a:pt x="17066" y="1743"/>
                    <a:pt x="15454" y="2154"/>
                  </a:cubicBezTo>
                  <a:cubicBezTo>
                    <a:pt x="14583" y="2375"/>
                    <a:pt x="13580" y="2664"/>
                    <a:pt x="12639" y="2664"/>
                  </a:cubicBezTo>
                  <a:cubicBezTo>
                    <a:pt x="11937" y="2664"/>
                    <a:pt x="11269" y="2503"/>
                    <a:pt x="10716" y="2032"/>
                  </a:cubicBezTo>
                  <a:cubicBezTo>
                    <a:pt x="10349" y="1403"/>
                    <a:pt x="9877" y="634"/>
                    <a:pt x="9213" y="284"/>
                  </a:cubicBezTo>
                  <a:cubicBezTo>
                    <a:pt x="8800" y="73"/>
                    <a:pt x="8336" y="0"/>
                    <a:pt x="7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456875" y="3210300"/>
              <a:ext cx="177875" cy="241025"/>
            </a:xfrm>
            <a:custGeom>
              <a:avLst/>
              <a:gdLst/>
              <a:ahLst/>
              <a:cxnLst/>
              <a:rect l="l" t="t" r="r" b="b"/>
              <a:pathLst>
                <a:path w="7115" h="9641" extrusionOk="0">
                  <a:moveTo>
                    <a:pt x="0" y="9225"/>
                  </a:moveTo>
                  <a:lnTo>
                    <a:pt x="0" y="9243"/>
                  </a:lnTo>
                  <a:cubicBezTo>
                    <a:pt x="0" y="9241"/>
                    <a:pt x="0" y="9239"/>
                    <a:pt x="1" y="9237"/>
                  </a:cubicBezTo>
                  <a:lnTo>
                    <a:pt x="1" y="9237"/>
                  </a:lnTo>
                  <a:cubicBezTo>
                    <a:pt x="0" y="9233"/>
                    <a:pt x="0" y="9229"/>
                    <a:pt x="0" y="9225"/>
                  </a:cubicBezTo>
                  <a:close/>
                  <a:moveTo>
                    <a:pt x="4414" y="0"/>
                  </a:moveTo>
                  <a:cubicBezTo>
                    <a:pt x="3358" y="0"/>
                    <a:pt x="2344" y="1241"/>
                    <a:pt x="2360" y="2233"/>
                  </a:cubicBezTo>
                  <a:cubicBezTo>
                    <a:pt x="2378" y="2897"/>
                    <a:pt x="2762" y="3492"/>
                    <a:pt x="3182" y="3981"/>
                  </a:cubicBezTo>
                  <a:cubicBezTo>
                    <a:pt x="3269" y="4086"/>
                    <a:pt x="3409" y="4208"/>
                    <a:pt x="3496" y="4331"/>
                  </a:cubicBezTo>
                  <a:cubicBezTo>
                    <a:pt x="3671" y="4575"/>
                    <a:pt x="3566" y="4610"/>
                    <a:pt x="3409" y="4838"/>
                  </a:cubicBezTo>
                  <a:cubicBezTo>
                    <a:pt x="3129" y="5205"/>
                    <a:pt x="2850" y="5554"/>
                    <a:pt x="2552" y="5887"/>
                  </a:cubicBezTo>
                  <a:cubicBezTo>
                    <a:pt x="2010" y="6516"/>
                    <a:pt x="1381" y="7040"/>
                    <a:pt x="822" y="7635"/>
                  </a:cubicBezTo>
                  <a:cubicBezTo>
                    <a:pt x="386" y="8088"/>
                    <a:pt x="55" y="8593"/>
                    <a:pt x="1" y="9237"/>
                  </a:cubicBezTo>
                  <a:lnTo>
                    <a:pt x="1" y="9237"/>
                  </a:lnTo>
                  <a:cubicBezTo>
                    <a:pt x="7" y="9315"/>
                    <a:pt x="79" y="9362"/>
                    <a:pt x="146" y="9362"/>
                  </a:cubicBezTo>
                  <a:cubicBezTo>
                    <a:pt x="176" y="9362"/>
                    <a:pt x="206" y="9352"/>
                    <a:pt x="227" y="9330"/>
                  </a:cubicBezTo>
                  <a:cubicBezTo>
                    <a:pt x="455" y="9103"/>
                    <a:pt x="699" y="8876"/>
                    <a:pt x="927" y="8649"/>
                  </a:cubicBezTo>
                  <a:cubicBezTo>
                    <a:pt x="962" y="8946"/>
                    <a:pt x="996" y="9225"/>
                    <a:pt x="1031" y="9523"/>
                  </a:cubicBezTo>
                  <a:cubicBezTo>
                    <a:pt x="1040" y="9601"/>
                    <a:pt x="1101" y="9641"/>
                    <a:pt x="1163" y="9641"/>
                  </a:cubicBezTo>
                  <a:cubicBezTo>
                    <a:pt x="1224" y="9641"/>
                    <a:pt x="1285" y="9601"/>
                    <a:pt x="1294" y="9523"/>
                  </a:cubicBezTo>
                  <a:cubicBezTo>
                    <a:pt x="1364" y="8946"/>
                    <a:pt x="1608" y="8439"/>
                    <a:pt x="1975" y="8002"/>
                  </a:cubicBezTo>
                  <a:cubicBezTo>
                    <a:pt x="2028" y="8386"/>
                    <a:pt x="2098" y="8753"/>
                    <a:pt x="2150" y="9138"/>
                  </a:cubicBezTo>
                  <a:cubicBezTo>
                    <a:pt x="2159" y="9197"/>
                    <a:pt x="2207" y="9223"/>
                    <a:pt x="2260" y="9223"/>
                  </a:cubicBezTo>
                  <a:cubicBezTo>
                    <a:pt x="2316" y="9223"/>
                    <a:pt x="2377" y="9193"/>
                    <a:pt x="2395" y="9138"/>
                  </a:cubicBezTo>
                  <a:cubicBezTo>
                    <a:pt x="2500" y="8771"/>
                    <a:pt x="2552" y="8019"/>
                    <a:pt x="2850" y="7809"/>
                  </a:cubicBezTo>
                  <a:cubicBezTo>
                    <a:pt x="3059" y="7652"/>
                    <a:pt x="3234" y="7547"/>
                    <a:pt x="3391" y="7320"/>
                  </a:cubicBezTo>
                  <a:cubicBezTo>
                    <a:pt x="3724" y="6883"/>
                    <a:pt x="4038" y="6603"/>
                    <a:pt x="4545" y="6376"/>
                  </a:cubicBezTo>
                  <a:cubicBezTo>
                    <a:pt x="4930" y="6201"/>
                    <a:pt x="5332" y="6061"/>
                    <a:pt x="5681" y="5799"/>
                  </a:cubicBezTo>
                  <a:cubicBezTo>
                    <a:pt x="7115" y="4698"/>
                    <a:pt x="5594" y="3352"/>
                    <a:pt x="5279" y="1988"/>
                  </a:cubicBezTo>
                  <a:cubicBezTo>
                    <a:pt x="5437" y="1656"/>
                    <a:pt x="5629" y="1306"/>
                    <a:pt x="5612" y="974"/>
                  </a:cubicBezTo>
                  <a:cubicBezTo>
                    <a:pt x="5559" y="450"/>
                    <a:pt x="5087" y="83"/>
                    <a:pt x="4598" y="13"/>
                  </a:cubicBezTo>
                  <a:cubicBezTo>
                    <a:pt x="4536" y="4"/>
                    <a:pt x="4475" y="0"/>
                    <a:pt x="4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181975" y="3158875"/>
              <a:ext cx="18375" cy="10825"/>
            </a:xfrm>
            <a:custGeom>
              <a:avLst/>
              <a:gdLst/>
              <a:ahLst/>
              <a:cxnLst/>
              <a:rect l="l" t="t" r="r" b="b"/>
              <a:pathLst>
                <a:path w="735" h="433" extrusionOk="0">
                  <a:moveTo>
                    <a:pt x="573" y="0"/>
                  </a:moveTo>
                  <a:cubicBezTo>
                    <a:pt x="522" y="0"/>
                    <a:pt x="471" y="16"/>
                    <a:pt x="420" y="42"/>
                  </a:cubicBezTo>
                  <a:cubicBezTo>
                    <a:pt x="280" y="60"/>
                    <a:pt x="158" y="129"/>
                    <a:pt x="53" y="234"/>
                  </a:cubicBezTo>
                  <a:cubicBezTo>
                    <a:pt x="0" y="287"/>
                    <a:pt x="18" y="357"/>
                    <a:pt x="70" y="392"/>
                  </a:cubicBezTo>
                  <a:cubicBezTo>
                    <a:pt x="107" y="421"/>
                    <a:pt x="144" y="432"/>
                    <a:pt x="181" y="432"/>
                  </a:cubicBezTo>
                  <a:cubicBezTo>
                    <a:pt x="232" y="432"/>
                    <a:pt x="282" y="412"/>
                    <a:pt x="332" y="392"/>
                  </a:cubicBezTo>
                  <a:cubicBezTo>
                    <a:pt x="437" y="339"/>
                    <a:pt x="542" y="269"/>
                    <a:pt x="665" y="199"/>
                  </a:cubicBezTo>
                  <a:cubicBezTo>
                    <a:pt x="735" y="164"/>
                    <a:pt x="735" y="25"/>
                    <a:pt x="630" y="7"/>
                  </a:cubicBezTo>
                  <a:cubicBezTo>
                    <a:pt x="611" y="2"/>
                    <a:pt x="592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3287300" y="3119950"/>
              <a:ext cx="29200" cy="22775"/>
            </a:xfrm>
            <a:custGeom>
              <a:avLst/>
              <a:gdLst/>
              <a:ahLst/>
              <a:cxnLst/>
              <a:rect l="l" t="t" r="r" b="b"/>
              <a:pathLst>
                <a:path w="1168" h="911" extrusionOk="0">
                  <a:moveTo>
                    <a:pt x="544" y="1"/>
                  </a:moveTo>
                  <a:cubicBezTo>
                    <a:pt x="515" y="1"/>
                    <a:pt x="485" y="3"/>
                    <a:pt x="455" y="8"/>
                  </a:cubicBezTo>
                  <a:cubicBezTo>
                    <a:pt x="298" y="43"/>
                    <a:pt x="175" y="131"/>
                    <a:pt x="123" y="270"/>
                  </a:cubicBezTo>
                  <a:cubicBezTo>
                    <a:pt x="53" y="340"/>
                    <a:pt x="0" y="445"/>
                    <a:pt x="18" y="568"/>
                  </a:cubicBezTo>
                  <a:cubicBezTo>
                    <a:pt x="18" y="812"/>
                    <a:pt x="205" y="910"/>
                    <a:pt x="414" y="910"/>
                  </a:cubicBezTo>
                  <a:cubicBezTo>
                    <a:pt x="592" y="910"/>
                    <a:pt x="787" y="838"/>
                    <a:pt x="892" y="725"/>
                  </a:cubicBezTo>
                  <a:cubicBezTo>
                    <a:pt x="1168" y="401"/>
                    <a:pt x="917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298650" y="3125400"/>
              <a:ext cx="6150" cy="4400"/>
            </a:xfrm>
            <a:custGeom>
              <a:avLst/>
              <a:gdLst/>
              <a:ahLst/>
              <a:cxnLst/>
              <a:rect l="l" t="t" r="r" b="b"/>
              <a:pathLst>
                <a:path w="246" h="176" extrusionOk="0">
                  <a:moveTo>
                    <a:pt x="106" y="0"/>
                  </a:moveTo>
                  <a:cubicBezTo>
                    <a:pt x="1" y="0"/>
                    <a:pt x="1" y="175"/>
                    <a:pt x="106" y="175"/>
                  </a:cubicBezTo>
                  <a:lnTo>
                    <a:pt x="123" y="175"/>
                  </a:lnTo>
                  <a:cubicBezTo>
                    <a:pt x="129" y="176"/>
                    <a:pt x="134" y="176"/>
                    <a:pt x="138" y="176"/>
                  </a:cubicBezTo>
                  <a:cubicBezTo>
                    <a:pt x="245" y="176"/>
                    <a:pt x="240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631675" y="3531375"/>
              <a:ext cx="25375" cy="16150"/>
            </a:xfrm>
            <a:custGeom>
              <a:avLst/>
              <a:gdLst/>
              <a:ahLst/>
              <a:cxnLst/>
              <a:rect l="l" t="t" r="r" b="b"/>
              <a:pathLst>
                <a:path w="1015" h="646" extrusionOk="0">
                  <a:moveTo>
                    <a:pt x="698" y="0"/>
                  </a:moveTo>
                  <a:cubicBezTo>
                    <a:pt x="677" y="0"/>
                    <a:pt x="655" y="6"/>
                    <a:pt x="630" y="19"/>
                  </a:cubicBezTo>
                  <a:cubicBezTo>
                    <a:pt x="455" y="123"/>
                    <a:pt x="280" y="246"/>
                    <a:pt x="106" y="351"/>
                  </a:cubicBezTo>
                  <a:cubicBezTo>
                    <a:pt x="1" y="421"/>
                    <a:pt x="53" y="543"/>
                    <a:pt x="175" y="560"/>
                  </a:cubicBezTo>
                  <a:cubicBezTo>
                    <a:pt x="298" y="578"/>
                    <a:pt x="420" y="595"/>
                    <a:pt x="560" y="613"/>
                  </a:cubicBezTo>
                  <a:cubicBezTo>
                    <a:pt x="620" y="625"/>
                    <a:pt x="697" y="645"/>
                    <a:pt x="768" y="645"/>
                  </a:cubicBezTo>
                  <a:cubicBezTo>
                    <a:pt x="800" y="645"/>
                    <a:pt x="830" y="641"/>
                    <a:pt x="857" y="630"/>
                  </a:cubicBezTo>
                  <a:cubicBezTo>
                    <a:pt x="1015" y="595"/>
                    <a:pt x="997" y="403"/>
                    <a:pt x="962" y="281"/>
                  </a:cubicBezTo>
                  <a:cubicBezTo>
                    <a:pt x="927" y="176"/>
                    <a:pt x="875" y="89"/>
                    <a:pt x="787" y="54"/>
                  </a:cubicBezTo>
                  <a:cubicBezTo>
                    <a:pt x="765" y="20"/>
                    <a:pt x="735" y="0"/>
                    <a:pt x="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653525" y="3555250"/>
              <a:ext cx="26250" cy="15500"/>
            </a:xfrm>
            <a:custGeom>
              <a:avLst/>
              <a:gdLst/>
              <a:ahLst/>
              <a:cxnLst/>
              <a:rect l="l" t="t" r="r" b="b"/>
              <a:pathLst>
                <a:path w="1050" h="620" extrusionOk="0">
                  <a:moveTo>
                    <a:pt x="620" y="1"/>
                  </a:moveTo>
                  <a:cubicBezTo>
                    <a:pt x="562" y="1"/>
                    <a:pt x="505" y="19"/>
                    <a:pt x="455" y="60"/>
                  </a:cubicBezTo>
                  <a:cubicBezTo>
                    <a:pt x="438" y="60"/>
                    <a:pt x="438" y="77"/>
                    <a:pt x="420" y="77"/>
                  </a:cubicBezTo>
                  <a:cubicBezTo>
                    <a:pt x="210" y="130"/>
                    <a:pt x="36" y="270"/>
                    <a:pt x="1" y="497"/>
                  </a:cubicBezTo>
                  <a:cubicBezTo>
                    <a:pt x="1" y="549"/>
                    <a:pt x="71" y="619"/>
                    <a:pt x="123" y="619"/>
                  </a:cubicBezTo>
                  <a:cubicBezTo>
                    <a:pt x="315" y="602"/>
                    <a:pt x="525" y="584"/>
                    <a:pt x="717" y="549"/>
                  </a:cubicBezTo>
                  <a:cubicBezTo>
                    <a:pt x="840" y="515"/>
                    <a:pt x="1015" y="515"/>
                    <a:pt x="1032" y="357"/>
                  </a:cubicBezTo>
                  <a:cubicBezTo>
                    <a:pt x="1050" y="235"/>
                    <a:pt x="910" y="112"/>
                    <a:pt x="805" y="60"/>
                  </a:cubicBezTo>
                  <a:cubicBezTo>
                    <a:pt x="749" y="23"/>
                    <a:pt x="684" y="1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3263000" y="3093300"/>
              <a:ext cx="657150" cy="135725"/>
            </a:xfrm>
            <a:custGeom>
              <a:avLst/>
              <a:gdLst/>
              <a:ahLst/>
              <a:cxnLst/>
              <a:rect l="l" t="t" r="r" b="b"/>
              <a:pathLst>
                <a:path w="26286" h="5429" extrusionOk="0">
                  <a:moveTo>
                    <a:pt x="2983" y="235"/>
                  </a:moveTo>
                  <a:cubicBezTo>
                    <a:pt x="2986" y="235"/>
                    <a:pt x="2989" y="235"/>
                    <a:pt x="2992" y="235"/>
                  </a:cubicBezTo>
                  <a:lnTo>
                    <a:pt x="2992" y="235"/>
                  </a:lnTo>
                  <a:cubicBezTo>
                    <a:pt x="2995" y="235"/>
                    <a:pt x="2998" y="235"/>
                    <a:pt x="3000" y="235"/>
                  </a:cubicBezTo>
                  <a:close/>
                  <a:moveTo>
                    <a:pt x="4090" y="1"/>
                  </a:moveTo>
                  <a:cubicBezTo>
                    <a:pt x="4037" y="1"/>
                    <a:pt x="3984" y="14"/>
                    <a:pt x="3927" y="43"/>
                  </a:cubicBezTo>
                  <a:lnTo>
                    <a:pt x="3909" y="43"/>
                  </a:lnTo>
                  <a:cubicBezTo>
                    <a:pt x="3822" y="43"/>
                    <a:pt x="3717" y="78"/>
                    <a:pt x="3647" y="148"/>
                  </a:cubicBezTo>
                  <a:cubicBezTo>
                    <a:pt x="3577" y="218"/>
                    <a:pt x="3629" y="323"/>
                    <a:pt x="3717" y="323"/>
                  </a:cubicBezTo>
                  <a:cubicBezTo>
                    <a:pt x="3892" y="323"/>
                    <a:pt x="4067" y="288"/>
                    <a:pt x="4224" y="235"/>
                  </a:cubicBezTo>
                  <a:cubicBezTo>
                    <a:pt x="4346" y="200"/>
                    <a:pt x="4329" y="60"/>
                    <a:pt x="4224" y="25"/>
                  </a:cubicBezTo>
                  <a:cubicBezTo>
                    <a:pt x="4177" y="10"/>
                    <a:pt x="4133" y="1"/>
                    <a:pt x="4090" y="1"/>
                  </a:cubicBezTo>
                  <a:close/>
                  <a:moveTo>
                    <a:pt x="1364" y="88"/>
                  </a:moveTo>
                  <a:cubicBezTo>
                    <a:pt x="1350" y="88"/>
                    <a:pt x="1336" y="91"/>
                    <a:pt x="1322" y="95"/>
                  </a:cubicBezTo>
                  <a:cubicBezTo>
                    <a:pt x="1182" y="130"/>
                    <a:pt x="1235" y="323"/>
                    <a:pt x="1357" y="323"/>
                  </a:cubicBezTo>
                  <a:cubicBezTo>
                    <a:pt x="1357" y="358"/>
                    <a:pt x="1392" y="392"/>
                    <a:pt x="1444" y="392"/>
                  </a:cubicBezTo>
                  <a:cubicBezTo>
                    <a:pt x="1464" y="402"/>
                    <a:pt x="1483" y="407"/>
                    <a:pt x="1503" y="407"/>
                  </a:cubicBezTo>
                  <a:cubicBezTo>
                    <a:pt x="1552" y="407"/>
                    <a:pt x="1599" y="378"/>
                    <a:pt x="1637" y="340"/>
                  </a:cubicBezTo>
                  <a:lnTo>
                    <a:pt x="1637" y="323"/>
                  </a:lnTo>
                  <a:cubicBezTo>
                    <a:pt x="1654" y="323"/>
                    <a:pt x="1672" y="305"/>
                    <a:pt x="1707" y="288"/>
                  </a:cubicBezTo>
                  <a:cubicBezTo>
                    <a:pt x="1779" y="229"/>
                    <a:pt x="1743" y="135"/>
                    <a:pt x="1669" y="135"/>
                  </a:cubicBezTo>
                  <a:cubicBezTo>
                    <a:pt x="1653" y="135"/>
                    <a:pt x="1637" y="139"/>
                    <a:pt x="1619" y="148"/>
                  </a:cubicBezTo>
                  <a:cubicBezTo>
                    <a:pt x="1602" y="148"/>
                    <a:pt x="1567" y="165"/>
                    <a:pt x="1549" y="165"/>
                  </a:cubicBezTo>
                  <a:lnTo>
                    <a:pt x="1532" y="165"/>
                  </a:lnTo>
                  <a:cubicBezTo>
                    <a:pt x="1514" y="148"/>
                    <a:pt x="1497" y="130"/>
                    <a:pt x="1479" y="130"/>
                  </a:cubicBezTo>
                  <a:cubicBezTo>
                    <a:pt x="1441" y="105"/>
                    <a:pt x="1402" y="88"/>
                    <a:pt x="1364" y="88"/>
                  </a:cubicBezTo>
                  <a:close/>
                  <a:moveTo>
                    <a:pt x="2178" y="143"/>
                  </a:moveTo>
                  <a:cubicBezTo>
                    <a:pt x="2123" y="143"/>
                    <a:pt x="2068" y="170"/>
                    <a:pt x="2039" y="218"/>
                  </a:cubicBezTo>
                  <a:cubicBezTo>
                    <a:pt x="1986" y="323"/>
                    <a:pt x="2021" y="445"/>
                    <a:pt x="2126" y="480"/>
                  </a:cubicBezTo>
                  <a:cubicBezTo>
                    <a:pt x="2147" y="485"/>
                    <a:pt x="2169" y="487"/>
                    <a:pt x="2191" y="487"/>
                  </a:cubicBezTo>
                  <a:cubicBezTo>
                    <a:pt x="2244" y="487"/>
                    <a:pt x="2299" y="475"/>
                    <a:pt x="2336" y="462"/>
                  </a:cubicBezTo>
                  <a:cubicBezTo>
                    <a:pt x="2406" y="445"/>
                    <a:pt x="2493" y="427"/>
                    <a:pt x="2563" y="410"/>
                  </a:cubicBezTo>
                  <a:cubicBezTo>
                    <a:pt x="2693" y="377"/>
                    <a:pt x="2657" y="179"/>
                    <a:pt x="2525" y="179"/>
                  </a:cubicBezTo>
                  <a:cubicBezTo>
                    <a:pt x="2515" y="179"/>
                    <a:pt x="2504" y="180"/>
                    <a:pt x="2493" y="183"/>
                  </a:cubicBezTo>
                  <a:cubicBezTo>
                    <a:pt x="2423" y="200"/>
                    <a:pt x="2371" y="218"/>
                    <a:pt x="2318" y="235"/>
                  </a:cubicBezTo>
                  <a:cubicBezTo>
                    <a:pt x="2301" y="218"/>
                    <a:pt x="2301" y="218"/>
                    <a:pt x="2301" y="200"/>
                  </a:cubicBezTo>
                  <a:cubicBezTo>
                    <a:pt x="2269" y="161"/>
                    <a:pt x="2224" y="143"/>
                    <a:pt x="2178" y="143"/>
                  </a:cubicBezTo>
                  <a:close/>
                  <a:moveTo>
                    <a:pt x="2992" y="235"/>
                  </a:moveTo>
                  <a:lnTo>
                    <a:pt x="2992" y="235"/>
                  </a:lnTo>
                  <a:cubicBezTo>
                    <a:pt x="2926" y="238"/>
                    <a:pt x="2878" y="272"/>
                    <a:pt x="2878" y="323"/>
                  </a:cubicBezTo>
                  <a:cubicBezTo>
                    <a:pt x="2825" y="340"/>
                    <a:pt x="2790" y="358"/>
                    <a:pt x="2755" y="375"/>
                  </a:cubicBezTo>
                  <a:cubicBezTo>
                    <a:pt x="2639" y="441"/>
                    <a:pt x="2712" y="586"/>
                    <a:pt x="2809" y="586"/>
                  </a:cubicBezTo>
                  <a:cubicBezTo>
                    <a:pt x="2814" y="586"/>
                    <a:pt x="2820" y="586"/>
                    <a:pt x="2825" y="585"/>
                  </a:cubicBezTo>
                  <a:cubicBezTo>
                    <a:pt x="2930" y="567"/>
                    <a:pt x="3018" y="567"/>
                    <a:pt x="3105" y="567"/>
                  </a:cubicBezTo>
                  <a:cubicBezTo>
                    <a:pt x="3192" y="567"/>
                    <a:pt x="3227" y="480"/>
                    <a:pt x="3210" y="410"/>
                  </a:cubicBezTo>
                  <a:cubicBezTo>
                    <a:pt x="3193" y="308"/>
                    <a:pt x="3110" y="239"/>
                    <a:pt x="2992" y="235"/>
                  </a:cubicBezTo>
                  <a:close/>
                  <a:moveTo>
                    <a:pt x="879" y="329"/>
                  </a:moveTo>
                  <a:cubicBezTo>
                    <a:pt x="784" y="329"/>
                    <a:pt x="696" y="379"/>
                    <a:pt x="640" y="462"/>
                  </a:cubicBezTo>
                  <a:cubicBezTo>
                    <a:pt x="605" y="497"/>
                    <a:pt x="623" y="585"/>
                    <a:pt x="675" y="602"/>
                  </a:cubicBezTo>
                  <a:cubicBezTo>
                    <a:pt x="693" y="620"/>
                    <a:pt x="693" y="620"/>
                    <a:pt x="693" y="620"/>
                  </a:cubicBezTo>
                  <a:cubicBezTo>
                    <a:pt x="715" y="654"/>
                    <a:pt x="752" y="673"/>
                    <a:pt x="790" y="673"/>
                  </a:cubicBezTo>
                  <a:cubicBezTo>
                    <a:pt x="811" y="673"/>
                    <a:pt x="831" y="667"/>
                    <a:pt x="850" y="655"/>
                  </a:cubicBezTo>
                  <a:cubicBezTo>
                    <a:pt x="920" y="620"/>
                    <a:pt x="972" y="567"/>
                    <a:pt x="1025" y="515"/>
                  </a:cubicBezTo>
                  <a:cubicBezTo>
                    <a:pt x="1060" y="445"/>
                    <a:pt x="1025" y="358"/>
                    <a:pt x="955" y="340"/>
                  </a:cubicBezTo>
                  <a:cubicBezTo>
                    <a:pt x="929" y="333"/>
                    <a:pt x="904" y="329"/>
                    <a:pt x="879" y="329"/>
                  </a:cubicBezTo>
                  <a:close/>
                  <a:moveTo>
                    <a:pt x="4979" y="386"/>
                  </a:moveTo>
                  <a:cubicBezTo>
                    <a:pt x="4861" y="386"/>
                    <a:pt x="4741" y="415"/>
                    <a:pt x="4626" y="480"/>
                  </a:cubicBezTo>
                  <a:cubicBezTo>
                    <a:pt x="4591" y="515"/>
                    <a:pt x="4573" y="532"/>
                    <a:pt x="4573" y="567"/>
                  </a:cubicBezTo>
                  <a:cubicBezTo>
                    <a:pt x="4539" y="602"/>
                    <a:pt x="4521" y="620"/>
                    <a:pt x="4486" y="637"/>
                  </a:cubicBezTo>
                  <a:cubicBezTo>
                    <a:pt x="4451" y="672"/>
                    <a:pt x="4434" y="760"/>
                    <a:pt x="4486" y="795"/>
                  </a:cubicBezTo>
                  <a:cubicBezTo>
                    <a:pt x="4619" y="896"/>
                    <a:pt x="4776" y="945"/>
                    <a:pt x="4931" y="945"/>
                  </a:cubicBezTo>
                  <a:cubicBezTo>
                    <a:pt x="5123" y="945"/>
                    <a:pt x="5312" y="870"/>
                    <a:pt x="5448" y="725"/>
                  </a:cubicBezTo>
                  <a:cubicBezTo>
                    <a:pt x="5483" y="672"/>
                    <a:pt x="5500" y="602"/>
                    <a:pt x="5448" y="550"/>
                  </a:cubicBezTo>
                  <a:cubicBezTo>
                    <a:pt x="5313" y="447"/>
                    <a:pt x="5149" y="386"/>
                    <a:pt x="4979" y="386"/>
                  </a:cubicBezTo>
                  <a:close/>
                  <a:moveTo>
                    <a:pt x="266" y="1020"/>
                  </a:moveTo>
                  <a:cubicBezTo>
                    <a:pt x="250" y="1020"/>
                    <a:pt x="234" y="1026"/>
                    <a:pt x="221" y="1039"/>
                  </a:cubicBezTo>
                  <a:cubicBezTo>
                    <a:pt x="186" y="1074"/>
                    <a:pt x="133" y="1092"/>
                    <a:pt x="98" y="1127"/>
                  </a:cubicBezTo>
                  <a:cubicBezTo>
                    <a:pt x="98" y="1127"/>
                    <a:pt x="81" y="1144"/>
                    <a:pt x="63" y="1144"/>
                  </a:cubicBezTo>
                  <a:cubicBezTo>
                    <a:pt x="0" y="1207"/>
                    <a:pt x="65" y="1341"/>
                    <a:pt x="155" y="1341"/>
                  </a:cubicBezTo>
                  <a:cubicBezTo>
                    <a:pt x="165" y="1341"/>
                    <a:pt x="175" y="1340"/>
                    <a:pt x="186" y="1336"/>
                  </a:cubicBezTo>
                  <a:lnTo>
                    <a:pt x="256" y="1301"/>
                  </a:lnTo>
                  <a:cubicBezTo>
                    <a:pt x="326" y="1284"/>
                    <a:pt x="360" y="1214"/>
                    <a:pt x="343" y="1162"/>
                  </a:cubicBezTo>
                  <a:cubicBezTo>
                    <a:pt x="360" y="1127"/>
                    <a:pt x="360" y="1092"/>
                    <a:pt x="343" y="1057"/>
                  </a:cubicBezTo>
                  <a:cubicBezTo>
                    <a:pt x="321" y="1035"/>
                    <a:pt x="293" y="1020"/>
                    <a:pt x="266" y="1020"/>
                  </a:cubicBezTo>
                  <a:close/>
                  <a:moveTo>
                    <a:pt x="5542" y="1121"/>
                  </a:moveTo>
                  <a:cubicBezTo>
                    <a:pt x="5499" y="1121"/>
                    <a:pt x="5455" y="1123"/>
                    <a:pt x="5413" y="1127"/>
                  </a:cubicBezTo>
                  <a:cubicBezTo>
                    <a:pt x="5395" y="1127"/>
                    <a:pt x="5378" y="1144"/>
                    <a:pt x="5360" y="1144"/>
                  </a:cubicBezTo>
                  <a:cubicBezTo>
                    <a:pt x="5341" y="1142"/>
                    <a:pt x="5321" y="1142"/>
                    <a:pt x="5301" y="1142"/>
                  </a:cubicBezTo>
                  <a:cubicBezTo>
                    <a:pt x="5126" y="1142"/>
                    <a:pt x="4942" y="1211"/>
                    <a:pt x="4801" y="1336"/>
                  </a:cubicBezTo>
                  <a:cubicBezTo>
                    <a:pt x="4766" y="1371"/>
                    <a:pt x="4766" y="1459"/>
                    <a:pt x="4801" y="1494"/>
                  </a:cubicBezTo>
                  <a:cubicBezTo>
                    <a:pt x="5011" y="1669"/>
                    <a:pt x="5238" y="1808"/>
                    <a:pt x="5500" y="1861"/>
                  </a:cubicBezTo>
                  <a:cubicBezTo>
                    <a:pt x="5575" y="1876"/>
                    <a:pt x="5659" y="1891"/>
                    <a:pt x="5741" y="1891"/>
                  </a:cubicBezTo>
                  <a:cubicBezTo>
                    <a:pt x="5853" y="1891"/>
                    <a:pt x="5962" y="1864"/>
                    <a:pt x="6042" y="1773"/>
                  </a:cubicBezTo>
                  <a:cubicBezTo>
                    <a:pt x="6164" y="1651"/>
                    <a:pt x="6147" y="1441"/>
                    <a:pt x="6042" y="1301"/>
                  </a:cubicBezTo>
                  <a:cubicBezTo>
                    <a:pt x="5914" y="1160"/>
                    <a:pt x="5729" y="1121"/>
                    <a:pt x="5542" y="1121"/>
                  </a:cubicBezTo>
                  <a:close/>
                  <a:moveTo>
                    <a:pt x="15515" y="1485"/>
                  </a:moveTo>
                  <a:cubicBezTo>
                    <a:pt x="15237" y="1485"/>
                    <a:pt x="14975" y="1572"/>
                    <a:pt x="14800" y="1808"/>
                  </a:cubicBezTo>
                  <a:cubicBezTo>
                    <a:pt x="14450" y="1931"/>
                    <a:pt x="14188" y="2141"/>
                    <a:pt x="14450" y="2473"/>
                  </a:cubicBezTo>
                  <a:cubicBezTo>
                    <a:pt x="14608" y="2683"/>
                    <a:pt x="14905" y="2700"/>
                    <a:pt x="15150" y="2700"/>
                  </a:cubicBezTo>
                  <a:cubicBezTo>
                    <a:pt x="15229" y="2704"/>
                    <a:pt x="15311" y="2706"/>
                    <a:pt x="15394" y="2706"/>
                  </a:cubicBezTo>
                  <a:cubicBezTo>
                    <a:pt x="15713" y="2706"/>
                    <a:pt x="16051" y="2675"/>
                    <a:pt x="16356" y="2578"/>
                  </a:cubicBezTo>
                  <a:cubicBezTo>
                    <a:pt x="16898" y="2403"/>
                    <a:pt x="16775" y="1913"/>
                    <a:pt x="16321" y="1686"/>
                  </a:cubicBezTo>
                  <a:cubicBezTo>
                    <a:pt x="16085" y="1572"/>
                    <a:pt x="15792" y="1485"/>
                    <a:pt x="15515" y="1485"/>
                  </a:cubicBezTo>
                  <a:close/>
                  <a:moveTo>
                    <a:pt x="6881" y="2333"/>
                  </a:moveTo>
                  <a:cubicBezTo>
                    <a:pt x="6846" y="2333"/>
                    <a:pt x="6811" y="2350"/>
                    <a:pt x="6794" y="2385"/>
                  </a:cubicBezTo>
                  <a:cubicBezTo>
                    <a:pt x="6549" y="2385"/>
                    <a:pt x="6304" y="2473"/>
                    <a:pt x="6094" y="2630"/>
                  </a:cubicBezTo>
                  <a:cubicBezTo>
                    <a:pt x="6042" y="2683"/>
                    <a:pt x="6059" y="2787"/>
                    <a:pt x="6129" y="2805"/>
                  </a:cubicBezTo>
                  <a:cubicBezTo>
                    <a:pt x="6339" y="2927"/>
                    <a:pt x="6584" y="2997"/>
                    <a:pt x="6829" y="3015"/>
                  </a:cubicBezTo>
                  <a:cubicBezTo>
                    <a:pt x="6897" y="3028"/>
                    <a:pt x="6978" y="3039"/>
                    <a:pt x="7061" y="3039"/>
                  </a:cubicBezTo>
                  <a:cubicBezTo>
                    <a:pt x="7189" y="3039"/>
                    <a:pt x="7320" y="3013"/>
                    <a:pt x="7405" y="2927"/>
                  </a:cubicBezTo>
                  <a:cubicBezTo>
                    <a:pt x="7510" y="2822"/>
                    <a:pt x="7493" y="2630"/>
                    <a:pt x="7405" y="2508"/>
                  </a:cubicBezTo>
                  <a:cubicBezTo>
                    <a:pt x="7283" y="2350"/>
                    <a:pt x="7073" y="2333"/>
                    <a:pt x="6881" y="2333"/>
                  </a:cubicBezTo>
                  <a:close/>
                  <a:moveTo>
                    <a:pt x="18891" y="1966"/>
                  </a:moveTo>
                  <a:cubicBezTo>
                    <a:pt x="18856" y="1966"/>
                    <a:pt x="18821" y="1966"/>
                    <a:pt x="18803" y="1983"/>
                  </a:cubicBezTo>
                  <a:cubicBezTo>
                    <a:pt x="18776" y="1982"/>
                    <a:pt x="18748" y="1981"/>
                    <a:pt x="18721" y="1981"/>
                  </a:cubicBezTo>
                  <a:cubicBezTo>
                    <a:pt x="18399" y="1981"/>
                    <a:pt x="18085" y="2081"/>
                    <a:pt x="17859" y="2403"/>
                  </a:cubicBezTo>
                  <a:cubicBezTo>
                    <a:pt x="17824" y="2438"/>
                    <a:pt x="17842" y="2508"/>
                    <a:pt x="17877" y="2543"/>
                  </a:cubicBezTo>
                  <a:cubicBezTo>
                    <a:pt x="18226" y="2875"/>
                    <a:pt x="18646" y="3102"/>
                    <a:pt x="19135" y="3172"/>
                  </a:cubicBezTo>
                  <a:cubicBezTo>
                    <a:pt x="19270" y="3192"/>
                    <a:pt x="19428" y="3210"/>
                    <a:pt x="19589" y="3210"/>
                  </a:cubicBezTo>
                  <a:cubicBezTo>
                    <a:pt x="19845" y="3210"/>
                    <a:pt x="20107" y="3165"/>
                    <a:pt x="20289" y="3015"/>
                  </a:cubicBezTo>
                  <a:cubicBezTo>
                    <a:pt x="21076" y="2350"/>
                    <a:pt x="19258" y="1983"/>
                    <a:pt x="18891" y="1966"/>
                  </a:cubicBezTo>
                  <a:close/>
                  <a:moveTo>
                    <a:pt x="12588" y="2089"/>
                  </a:moveTo>
                  <a:cubicBezTo>
                    <a:pt x="12236" y="2089"/>
                    <a:pt x="11890" y="2236"/>
                    <a:pt x="11636" y="2490"/>
                  </a:cubicBezTo>
                  <a:cubicBezTo>
                    <a:pt x="11286" y="2648"/>
                    <a:pt x="10989" y="2857"/>
                    <a:pt x="11339" y="3172"/>
                  </a:cubicBezTo>
                  <a:cubicBezTo>
                    <a:pt x="11442" y="3275"/>
                    <a:pt x="11603" y="3302"/>
                    <a:pt x="11757" y="3302"/>
                  </a:cubicBezTo>
                  <a:cubicBezTo>
                    <a:pt x="11812" y="3302"/>
                    <a:pt x="11865" y="3299"/>
                    <a:pt x="11916" y="3294"/>
                  </a:cubicBezTo>
                  <a:cubicBezTo>
                    <a:pt x="12335" y="3242"/>
                    <a:pt x="12825" y="3155"/>
                    <a:pt x="13227" y="3015"/>
                  </a:cubicBezTo>
                  <a:cubicBezTo>
                    <a:pt x="13769" y="2840"/>
                    <a:pt x="13524" y="2385"/>
                    <a:pt x="13122" y="2211"/>
                  </a:cubicBezTo>
                  <a:cubicBezTo>
                    <a:pt x="12950" y="2128"/>
                    <a:pt x="12768" y="2089"/>
                    <a:pt x="12588" y="2089"/>
                  </a:cubicBezTo>
                  <a:close/>
                  <a:moveTo>
                    <a:pt x="9733" y="2762"/>
                  </a:moveTo>
                  <a:cubicBezTo>
                    <a:pt x="9494" y="2762"/>
                    <a:pt x="9249" y="2845"/>
                    <a:pt x="9049" y="2945"/>
                  </a:cubicBezTo>
                  <a:cubicBezTo>
                    <a:pt x="9022" y="2943"/>
                    <a:pt x="8996" y="2943"/>
                    <a:pt x="8970" y="2943"/>
                  </a:cubicBezTo>
                  <a:cubicBezTo>
                    <a:pt x="8684" y="2943"/>
                    <a:pt x="8413" y="3029"/>
                    <a:pt x="8157" y="3189"/>
                  </a:cubicBezTo>
                  <a:cubicBezTo>
                    <a:pt x="8105" y="3224"/>
                    <a:pt x="8087" y="3329"/>
                    <a:pt x="8157" y="3364"/>
                  </a:cubicBezTo>
                  <a:cubicBezTo>
                    <a:pt x="8425" y="3504"/>
                    <a:pt x="8701" y="3559"/>
                    <a:pt x="8985" y="3559"/>
                  </a:cubicBezTo>
                  <a:cubicBezTo>
                    <a:pt x="9126" y="3559"/>
                    <a:pt x="9270" y="3545"/>
                    <a:pt x="9416" y="3522"/>
                  </a:cubicBezTo>
                  <a:cubicBezTo>
                    <a:pt x="9643" y="3487"/>
                    <a:pt x="10133" y="3487"/>
                    <a:pt x="10272" y="3242"/>
                  </a:cubicBezTo>
                  <a:cubicBezTo>
                    <a:pt x="10360" y="3032"/>
                    <a:pt x="10202" y="2857"/>
                    <a:pt x="10010" y="2805"/>
                  </a:cubicBezTo>
                  <a:cubicBezTo>
                    <a:pt x="9921" y="2775"/>
                    <a:pt x="9828" y="2762"/>
                    <a:pt x="9733" y="2762"/>
                  </a:cubicBezTo>
                  <a:close/>
                  <a:moveTo>
                    <a:pt x="17399" y="2595"/>
                  </a:moveTo>
                  <a:cubicBezTo>
                    <a:pt x="17345" y="2595"/>
                    <a:pt x="17289" y="2605"/>
                    <a:pt x="17230" y="2630"/>
                  </a:cubicBezTo>
                  <a:cubicBezTo>
                    <a:pt x="17038" y="2717"/>
                    <a:pt x="16950" y="2980"/>
                    <a:pt x="16723" y="3050"/>
                  </a:cubicBezTo>
                  <a:cubicBezTo>
                    <a:pt x="16636" y="3067"/>
                    <a:pt x="16618" y="3155"/>
                    <a:pt x="16653" y="3207"/>
                  </a:cubicBezTo>
                  <a:cubicBezTo>
                    <a:pt x="16636" y="3242"/>
                    <a:pt x="16601" y="3259"/>
                    <a:pt x="16583" y="3277"/>
                  </a:cubicBezTo>
                  <a:cubicBezTo>
                    <a:pt x="16478" y="3452"/>
                    <a:pt x="16478" y="3644"/>
                    <a:pt x="16636" y="3766"/>
                  </a:cubicBezTo>
                  <a:cubicBezTo>
                    <a:pt x="16793" y="3924"/>
                    <a:pt x="17073" y="3941"/>
                    <a:pt x="17282" y="3959"/>
                  </a:cubicBezTo>
                  <a:cubicBezTo>
                    <a:pt x="17379" y="3966"/>
                    <a:pt x="17494" y="3980"/>
                    <a:pt x="17609" y="3980"/>
                  </a:cubicBezTo>
                  <a:cubicBezTo>
                    <a:pt x="17766" y="3980"/>
                    <a:pt x="17923" y="3954"/>
                    <a:pt x="18034" y="3854"/>
                  </a:cubicBezTo>
                  <a:cubicBezTo>
                    <a:pt x="18454" y="3522"/>
                    <a:pt x="18052" y="2997"/>
                    <a:pt x="17754" y="2752"/>
                  </a:cubicBezTo>
                  <a:cubicBezTo>
                    <a:pt x="17654" y="2665"/>
                    <a:pt x="17535" y="2595"/>
                    <a:pt x="17399" y="2595"/>
                  </a:cubicBezTo>
                  <a:close/>
                  <a:moveTo>
                    <a:pt x="14462" y="2880"/>
                  </a:moveTo>
                  <a:cubicBezTo>
                    <a:pt x="14217" y="2880"/>
                    <a:pt x="14008" y="2995"/>
                    <a:pt x="13943" y="3294"/>
                  </a:cubicBezTo>
                  <a:cubicBezTo>
                    <a:pt x="13804" y="3382"/>
                    <a:pt x="13664" y="3487"/>
                    <a:pt x="13629" y="3626"/>
                  </a:cubicBezTo>
                  <a:cubicBezTo>
                    <a:pt x="13576" y="3801"/>
                    <a:pt x="13751" y="3941"/>
                    <a:pt x="13909" y="3994"/>
                  </a:cubicBezTo>
                  <a:cubicBezTo>
                    <a:pt x="14075" y="4059"/>
                    <a:pt x="14299" y="4097"/>
                    <a:pt x="14527" y="4097"/>
                  </a:cubicBezTo>
                  <a:cubicBezTo>
                    <a:pt x="14850" y="4097"/>
                    <a:pt x="15182" y="4021"/>
                    <a:pt x="15377" y="3836"/>
                  </a:cubicBezTo>
                  <a:cubicBezTo>
                    <a:pt x="15753" y="3472"/>
                    <a:pt x="15017" y="2880"/>
                    <a:pt x="14462" y="2880"/>
                  </a:cubicBezTo>
                  <a:close/>
                  <a:moveTo>
                    <a:pt x="21792" y="2975"/>
                  </a:moveTo>
                  <a:cubicBezTo>
                    <a:pt x="21669" y="2975"/>
                    <a:pt x="21555" y="3007"/>
                    <a:pt x="21460" y="3085"/>
                  </a:cubicBezTo>
                  <a:cubicBezTo>
                    <a:pt x="21076" y="3434"/>
                    <a:pt x="21513" y="3906"/>
                    <a:pt x="21863" y="4011"/>
                  </a:cubicBezTo>
                  <a:cubicBezTo>
                    <a:pt x="22177" y="4098"/>
                    <a:pt x="22544" y="4133"/>
                    <a:pt x="22876" y="4151"/>
                  </a:cubicBezTo>
                  <a:cubicBezTo>
                    <a:pt x="22933" y="4156"/>
                    <a:pt x="22992" y="4160"/>
                    <a:pt x="23052" y="4160"/>
                  </a:cubicBezTo>
                  <a:cubicBezTo>
                    <a:pt x="23215" y="4160"/>
                    <a:pt x="23376" y="4125"/>
                    <a:pt x="23453" y="3959"/>
                  </a:cubicBezTo>
                  <a:cubicBezTo>
                    <a:pt x="23523" y="3784"/>
                    <a:pt x="23436" y="3574"/>
                    <a:pt x="23296" y="3452"/>
                  </a:cubicBezTo>
                  <a:cubicBezTo>
                    <a:pt x="23121" y="3294"/>
                    <a:pt x="22859" y="3294"/>
                    <a:pt x="22632" y="3277"/>
                  </a:cubicBezTo>
                  <a:cubicBezTo>
                    <a:pt x="22369" y="3122"/>
                    <a:pt x="22058" y="2975"/>
                    <a:pt x="21792" y="2975"/>
                  </a:cubicBezTo>
                  <a:close/>
                  <a:moveTo>
                    <a:pt x="20510" y="3452"/>
                  </a:moveTo>
                  <a:cubicBezTo>
                    <a:pt x="20313" y="3452"/>
                    <a:pt x="20102" y="3532"/>
                    <a:pt x="19922" y="3626"/>
                  </a:cubicBezTo>
                  <a:cubicBezTo>
                    <a:pt x="19800" y="3626"/>
                    <a:pt x="19677" y="3644"/>
                    <a:pt x="19572" y="3731"/>
                  </a:cubicBezTo>
                  <a:cubicBezTo>
                    <a:pt x="19450" y="3819"/>
                    <a:pt x="19380" y="3976"/>
                    <a:pt x="19450" y="4116"/>
                  </a:cubicBezTo>
                  <a:cubicBezTo>
                    <a:pt x="19538" y="4291"/>
                    <a:pt x="19782" y="4343"/>
                    <a:pt x="19957" y="4378"/>
                  </a:cubicBezTo>
                  <a:cubicBezTo>
                    <a:pt x="20094" y="4417"/>
                    <a:pt x="20248" y="4440"/>
                    <a:pt x="20400" y="4440"/>
                  </a:cubicBezTo>
                  <a:cubicBezTo>
                    <a:pt x="20519" y="4440"/>
                    <a:pt x="20636" y="4426"/>
                    <a:pt x="20744" y="4396"/>
                  </a:cubicBezTo>
                  <a:cubicBezTo>
                    <a:pt x="21111" y="4326"/>
                    <a:pt x="21163" y="3941"/>
                    <a:pt x="20953" y="3661"/>
                  </a:cubicBezTo>
                  <a:cubicBezTo>
                    <a:pt x="20833" y="3509"/>
                    <a:pt x="20676" y="3452"/>
                    <a:pt x="20510" y="3452"/>
                  </a:cubicBezTo>
                  <a:close/>
                  <a:moveTo>
                    <a:pt x="25312" y="4530"/>
                  </a:moveTo>
                  <a:cubicBezTo>
                    <a:pt x="25152" y="4530"/>
                    <a:pt x="24993" y="4566"/>
                    <a:pt x="24852" y="4640"/>
                  </a:cubicBezTo>
                  <a:cubicBezTo>
                    <a:pt x="24764" y="4640"/>
                    <a:pt x="24677" y="4658"/>
                    <a:pt x="24590" y="4710"/>
                  </a:cubicBezTo>
                  <a:cubicBezTo>
                    <a:pt x="24485" y="4815"/>
                    <a:pt x="24467" y="4955"/>
                    <a:pt x="24555" y="5077"/>
                  </a:cubicBezTo>
                  <a:cubicBezTo>
                    <a:pt x="24695" y="5252"/>
                    <a:pt x="24992" y="5305"/>
                    <a:pt x="25184" y="5340"/>
                  </a:cubicBezTo>
                  <a:cubicBezTo>
                    <a:pt x="25354" y="5379"/>
                    <a:pt x="25535" y="5428"/>
                    <a:pt x="25710" y="5428"/>
                  </a:cubicBezTo>
                  <a:cubicBezTo>
                    <a:pt x="25769" y="5428"/>
                    <a:pt x="25826" y="5423"/>
                    <a:pt x="25883" y="5410"/>
                  </a:cubicBezTo>
                  <a:cubicBezTo>
                    <a:pt x="26285" y="5305"/>
                    <a:pt x="26180" y="4938"/>
                    <a:pt x="25918" y="4728"/>
                  </a:cubicBezTo>
                  <a:cubicBezTo>
                    <a:pt x="25747" y="4597"/>
                    <a:pt x="25530" y="4530"/>
                    <a:pt x="25312" y="45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3698100" y="3250650"/>
              <a:ext cx="178775" cy="385600"/>
            </a:xfrm>
            <a:custGeom>
              <a:avLst/>
              <a:gdLst/>
              <a:ahLst/>
              <a:cxnLst/>
              <a:rect l="l" t="t" r="r" b="b"/>
              <a:pathLst>
                <a:path w="7151" h="15424" extrusionOk="0">
                  <a:moveTo>
                    <a:pt x="2233" y="0"/>
                  </a:moveTo>
                  <a:cubicBezTo>
                    <a:pt x="1590" y="0"/>
                    <a:pt x="889" y="74"/>
                    <a:pt x="490" y="601"/>
                  </a:cubicBezTo>
                  <a:cubicBezTo>
                    <a:pt x="1" y="1248"/>
                    <a:pt x="263" y="2070"/>
                    <a:pt x="578" y="2734"/>
                  </a:cubicBezTo>
                  <a:cubicBezTo>
                    <a:pt x="665" y="3503"/>
                    <a:pt x="613" y="4290"/>
                    <a:pt x="683" y="5059"/>
                  </a:cubicBezTo>
                  <a:cubicBezTo>
                    <a:pt x="770" y="5881"/>
                    <a:pt x="980" y="6702"/>
                    <a:pt x="1364" y="7437"/>
                  </a:cubicBezTo>
                  <a:cubicBezTo>
                    <a:pt x="1696" y="8066"/>
                    <a:pt x="2168" y="8643"/>
                    <a:pt x="2763" y="9045"/>
                  </a:cubicBezTo>
                  <a:cubicBezTo>
                    <a:pt x="3252" y="9377"/>
                    <a:pt x="3812" y="9534"/>
                    <a:pt x="4319" y="9797"/>
                  </a:cubicBezTo>
                  <a:lnTo>
                    <a:pt x="4319" y="9814"/>
                  </a:lnTo>
                  <a:cubicBezTo>
                    <a:pt x="4354" y="10548"/>
                    <a:pt x="4546" y="11283"/>
                    <a:pt x="4301" y="11999"/>
                  </a:cubicBezTo>
                  <a:cubicBezTo>
                    <a:pt x="4109" y="12559"/>
                    <a:pt x="3584" y="12943"/>
                    <a:pt x="3043" y="13136"/>
                  </a:cubicBezTo>
                  <a:cubicBezTo>
                    <a:pt x="2623" y="13275"/>
                    <a:pt x="2116" y="13240"/>
                    <a:pt x="1714" y="13450"/>
                  </a:cubicBezTo>
                  <a:cubicBezTo>
                    <a:pt x="1312" y="13660"/>
                    <a:pt x="1050" y="14272"/>
                    <a:pt x="1504" y="14569"/>
                  </a:cubicBezTo>
                  <a:cubicBezTo>
                    <a:pt x="1644" y="14674"/>
                    <a:pt x="1836" y="14656"/>
                    <a:pt x="1994" y="14709"/>
                  </a:cubicBezTo>
                  <a:cubicBezTo>
                    <a:pt x="2238" y="14814"/>
                    <a:pt x="2273" y="14971"/>
                    <a:pt x="2413" y="15163"/>
                  </a:cubicBezTo>
                  <a:cubicBezTo>
                    <a:pt x="2597" y="15378"/>
                    <a:pt x="2820" y="15391"/>
                    <a:pt x="3073" y="15391"/>
                  </a:cubicBezTo>
                  <a:cubicBezTo>
                    <a:pt x="3109" y="15391"/>
                    <a:pt x="3145" y="15391"/>
                    <a:pt x="3182" y="15391"/>
                  </a:cubicBezTo>
                  <a:cubicBezTo>
                    <a:pt x="3376" y="15400"/>
                    <a:pt x="3598" y="15424"/>
                    <a:pt x="3816" y="15424"/>
                  </a:cubicBezTo>
                  <a:cubicBezTo>
                    <a:pt x="4013" y="15424"/>
                    <a:pt x="4206" y="15404"/>
                    <a:pt x="4371" y="15338"/>
                  </a:cubicBezTo>
                  <a:cubicBezTo>
                    <a:pt x="4703" y="15198"/>
                    <a:pt x="4843" y="14831"/>
                    <a:pt x="5175" y="14656"/>
                  </a:cubicBezTo>
                  <a:cubicBezTo>
                    <a:pt x="5805" y="14324"/>
                    <a:pt x="6172" y="14062"/>
                    <a:pt x="6189" y="13293"/>
                  </a:cubicBezTo>
                  <a:cubicBezTo>
                    <a:pt x="6207" y="12838"/>
                    <a:pt x="6119" y="12366"/>
                    <a:pt x="6207" y="11929"/>
                  </a:cubicBezTo>
                  <a:cubicBezTo>
                    <a:pt x="6294" y="11510"/>
                    <a:pt x="6556" y="11160"/>
                    <a:pt x="6766" y="10793"/>
                  </a:cubicBezTo>
                  <a:cubicBezTo>
                    <a:pt x="7098" y="10234"/>
                    <a:pt x="7151" y="9674"/>
                    <a:pt x="6749" y="9150"/>
                  </a:cubicBezTo>
                  <a:cubicBezTo>
                    <a:pt x="6434" y="8783"/>
                    <a:pt x="6032" y="8503"/>
                    <a:pt x="5770" y="8083"/>
                  </a:cubicBezTo>
                  <a:cubicBezTo>
                    <a:pt x="5525" y="7716"/>
                    <a:pt x="5368" y="7279"/>
                    <a:pt x="5158" y="6877"/>
                  </a:cubicBezTo>
                  <a:cubicBezTo>
                    <a:pt x="4896" y="6318"/>
                    <a:pt x="4511" y="5793"/>
                    <a:pt x="3934" y="5584"/>
                  </a:cubicBezTo>
                  <a:cubicBezTo>
                    <a:pt x="4861" y="4954"/>
                    <a:pt x="5665" y="4133"/>
                    <a:pt x="6259" y="3171"/>
                  </a:cubicBezTo>
                  <a:cubicBezTo>
                    <a:pt x="6294" y="3101"/>
                    <a:pt x="6242" y="3049"/>
                    <a:pt x="6172" y="3049"/>
                  </a:cubicBezTo>
                  <a:cubicBezTo>
                    <a:pt x="6416" y="2210"/>
                    <a:pt x="5822" y="1476"/>
                    <a:pt x="5193" y="969"/>
                  </a:cubicBezTo>
                  <a:cubicBezTo>
                    <a:pt x="4424" y="339"/>
                    <a:pt x="3637" y="42"/>
                    <a:pt x="2658" y="7"/>
                  </a:cubicBezTo>
                  <a:cubicBezTo>
                    <a:pt x="2522" y="4"/>
                    <a:pt x="2379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3725250" y="3599675"/>
              <a:ext cx="22275" cy="20075"/>
            </a:xfrm>
            <a:custGeom>
              <a:avLst/>
              <a:gdLst/>
              <a:ahLst/>
              <a:cxnLst/>
              <a:rect l="l" t="t" r="r" b="b"/>
              <a:pathLst>
                <a:path w="891" h="803" extrusionOk="0">
                  <a:moveTo>
                    <a:pt x="488" y="1"/>
                  </a:moveTo>
                  <a:cubicBezTo>
                    <a:pt x="475" y="1"/>
                    <a:pt x="462" y="5"/>
                    <a:pt x="453" y="14"/>
                  </a:cubicBezTo>
                  <a:cubicBezTo>
                    <a:pt x="313" y="101"/>
                    <a:pt x="226" y="241"/>
                    <a:pt x="156" y="381"/>
                  </a:cubicBezTo>
                  <a:cubicBezTo>
                    <a:pt x="86" y="468"/>
                    <a:pt x="51" y="556"/>
                    <a:pt x="16" y="660"/>
                  </a:cubicBezTo>
                  <a:cubicBezTo>
                    <a:pt x="0" y="724"/>
                    <a:pt x="57" y="803"/>
                    <a:pt x="133" y="803"/>
                  </a:cubicBezTo>
                  <a:cubicBezTo>
                    <a:pt x="141" y="803"/>
                    <a:pt x="148" y="802"/>
                    <a:pt x="156" y="800"/>
                  </a:cubicBezTo>
                  <a:cubicBezTo>
                    <a:pt x="296" y="748"/>
                    <a:pt x="418" y="713"/>
                    <a:pt x="541" y="678"/>
                  </a:cubicBezTo>
                  <a:cubicBezTo>
                    <a:pt x="628" y="643"/>
                    <a:pt x="715" y="625"/>
                    <a:pt x="768" y="556"/>
                  </a:cubicBezTo>
                  <a:cubicBezTo>
                    <a:pt x="890" y="398"/>
                    <a:pt x="750" y="188"/>
                    <a:pt x="628" y="66"/>
                  </a:cubicBezTo>
                  <a:cubicBezTo>
                    <a:pt x="628" y="66"/>
                    <a:pt x="610" y="66"/>
                    <a:pt x="610" y="49"/>
                  </a:cubicBezTo>
                  <a:cubicBezTo>
                    <a:pt x="593" y="31"/>
                    <a:pt x="558" y="14"/>
                    <a:pt x="523" y="14"/>
                  </a:cubicBezTo>
                  <a:cubicBezTo>
                    <a:pt x="514" y="5"/>
                    <a:pt x="501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3740125" y="3618575"/>
              <a:ext cx="27050" cy="26225"/>
            </a:xfrm>
            <a:custGeom>
              <a:avLst/>
              <a:gdLst/>
              <a:ahLst/>
              <a:cxnLst/>
              <a:rect l="l" t="t" r="r" b="b"/>
              <a:pathLst>
                <a:path w="1082" h="1049" extrusionOk="0">
                  <a:moveTo>
                    <a:pt x="653" y="0"/>
                  </a:moveTo>
                  <a:cubicBezTo>
                    <a:pt x="568" y="0"/>
                    <a:pt x="513" y="60"/>
                    <a:pt x="470" y="132"/>
                  </a:cubicBezTo>
                  <a:cubicBezTo>
                    <a:pt x="225" y="324"/>
                    <a:pt x="68" y="604"/>
                    <a:pt x="15" y="918"/>
                  </a:cubicBezTo>
                  <a:cubicBezTo>
                    <a:pt x="1" y="977"/>
                    <a:pt x="36" y="1049"/>
                    <a:pt x="99" y="1049"/>
                  </a:cubicBezTo>
                  <a:cubicBezTo>
                    <a:pt x="111" y="1049"/>
                    <a:pt x="124" y="1046"/>
                    <a:pt x="138" y="1041"/>
                  </a:cubicBezTo>
                  <a:cubicBezTo>
                    <a:pt x="365" y="953"/>
                    <a:pt x="610" y="866"/>
                    <a:pt x="837" y="744"/>
                  </a:cubicBezTo>
                  <a:cubicBezTo>
                    <a:pt x="977" y="674"/>
                    <a:pt x="1082" y="551"/>
                    <a:pt x="1047" y="394"/>
                  </a:cubicBezTo>
                  <a:cubicBezTo>
                    <a:pt x="1012" y="237"/>
                    <a:pt x="872" y="44"/>
                    <a:pt x="715" y="9"/>
                  </a:cubicBezTo>
                  <a:cubicBezTo>
                    <a:pt x="693" y="3"/>
                    <a:pt x="672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3783925" y="3629150"/>
              <a:ext cx="20850" cy="18750"/>
            </a:xfrm>
            <a:custGeom>
              <a:avLst/>
              <a:gdLst/>
              <a:ahLst/>
              <a:cxnLst/>
              <a:rect l="l" t="t" r="r" b="b"/>
              <a:pathLst>
                <a:path w="834" h="750" extrusionOk="0">
                  <a:moveTo>
                    <a:pt x="523" y="1"/>
                  </a:moveTo>
                  <a:cubicBezTo>
                    <a:pt x="498" y="1"/>
                    <a:pt x="472" y="8"/>
                    <a:pt x="449" y="23"/>
                  </a:cubicBezTo>
                  <a:lnTo>
                    <a:pt x="431" y="23"/>
                  </a:lnTo>
                  <a:cubicBezTo>
                    <a:pt x="396" y="23"/>
                    <a:pt x="361" y="23"/>
                    <a:pt x="326" y="41"/>
                  </a:cubicBezTo>
                  <a:cubicBezTo>
                    <a:pt x="169" y="181"/>
                    <a:pt x="64" y="408"/>
                    <a:pt x="29" y="618"/>
                  </a:cubicBezTo>
                  <a:cubicBezTo>
                    <a:pt x="0" y="689"/>
                    <a:pt x="66" y="749"/>
                    <a:pt x="129" y="749"/>
                  </a:cubicBezTo>
                  <a:cubicBezTo>
                    <a:pt x="143" y="749"/>
                    <a:pt x="156" y="746"/>
                    <a:pt x="169" y="740"/>
                  </a:cubicBezTo>
                  <a:cubicBezTo>
                    <a:pt x="326" y="670"/>
                    <a:pt x="466" y="583"/>
                    <a:pt x="606" y="478"/>
                  </a:cubicBezTo>
                  <a:cubicBezTo>
                    <a:pt x="711" y="390"/>
                    <a:pt x="833" y="303"/>
                    <a:pt x="746" y="163"/>
                  </a:cubicBezTo>
                  <a:cubicBezTo>
                    <a:pt x="705" y="82"/>
                    <a:pt x="612" y="1"/>
                    <a:pt x="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3499250" y="3326475"/>
              <a:ext cx="306825" cy="158100"/>
            </a:xfrm>
            <a:custGeom>
              <a:avLst/>
              <a:gdLst/>
              <a:ahLst/>
              <a:cxnLst/>
              <a:rect l="l" t="t" r="r" b="b"/>
              <a:pathLst>
                <a:path w="12273" h="6324" extrusionOk="0">
                  <a:moveTo>
                    <a:pt x="3865" y="0"/>
                  </a:moveTo>
                  <a:cubicBezTo>
                    <a:pt x="3813" y="0"/>
                    <a:pt x="3759" y="11"/>
                    <a:pt x="3707" y="33"/>
                  </a:cubicBezTo>
                  <a:cubicBezTo>
                    <a:pt x="3689" y="51"/>
                    <a:pt x="3672" y="68"/>
                    <a:pt x="3654" y="103"/>
                  </a:cubicBezTo>
                  <a:cubicBezTo>
                    <a:pt x="3619" y="86"/>
                    <a:pt x="3584" y="86"/>
                    <a:pt x="3532" y="86"/>
                  </a:cubicBezTo>
                  <a:cubicBezTo>
                    <a:pt x="3445" y="86"/>
                    <a:pt x="3392" y="208"/>
                    <a:pt x="3462" y="261"/>
                  </a:cubicBezTo>
                  <a:cubicBezTo>
                    <a:pt x="3604" y="417"/>
                    <a:pt x="3792" y="480"/>
                    <a:pt x="3988" y="480"/>
                  </a:cubicBezTo>
                  <a:cubicBezTo>
                    <a:pt x="4034" y="480"/>
                    <a:pt x="4080" y="477"/>
                    <a:pt x="4126" y="470"/>
                  </a:cubicBezTo>
                  <a:cubicBezTo>
                    <a:pt x="4179" y="470"/>
                    <a:pt x="4214" y="400"/>
                    <a:pt x="4214" y="348"/>
                  </a:cubicBezTo>
                  <a:cubicBezTo>
                    <a:pt x="4228" y="142"/>
                    <a:pt x="4058" y="0"/>
                    <a:pt x="3865" y="0"/>
                  </a:cubicBezTo>
                  <a:close/>
                  <a:moveTo>
                    <a:pt x="2885" y="435"/>
                  </a:moveTo>
                  <a:cubicBezTo>
                    <a:pt x="2798" y="453"/>
                    <a:pt x="2728" y="505"/>
                    <a:pt x="2693" y="575"/>
                  </a:cubicBezTo>
                  <a:cubicBezTo>
                    <a:pt x="2658" y="610"/>
                    <a:pt x="2605" y="628"/>
                    <a:pt x="2571" y="645"/>
                  </a:cubicBezTo>
                  <a:cubicBezTo>
                    <a:pt x="2501" y="645"/>
                    <a:pt x="2448" y="698"/>
                    <a:pt x="2466" y="768"/>
                  </a:cubicBezTo>
                  <a:cubicBezTo>
                    <a:pt x="2509" y="883"/>
                    <a:pt x="2601" y="951"/>
                    <a:pt x="2710" y="951"/>
                  </a:cubicBezTo>
                  <a:cubicBezTo>
                    <a:pt x="2733" y="951"/>
                    <a:pt x="2756" y="948"/>
                    <a:pt x="2780" y="942"/>
                  </a:cubicBezTo>
                  <a:cubicBezTo>
                    <a:pt x="2903" y="925"/>
                    <a:pt x="3060" y="803"/>
                    <a:pt x="3095" y="680"/>
                  </a:cubicBezTo>
                  <a:cubicBezTo>
                    <a:pt x="3130" y="540"/>
                    <a:pt x="3008" y="435"/>
                    <a:pt x="2885" y="435"/>
                  </a:cubicBezTo>
                  <a:close/>
                  <a:moveTo>
                    <a:pt x="1811" y="1093"/>
                  </a:moveTo>
                  <a:cubicBezTo>
                    <a:pt x="1790" y="1093"/>
                    <a:pt x="1770" y="1096"/>
                    <a:pt x="1749" y="1100"/>
                  </a:cubicBezTo>
                  <a:cubicBezTo>
                    <a:pt x="1714" y="1117"/>
                    <a:pt x="1696" y="1135"/>
                    <a:pt x="1679" y="1170"/>
                  </a:cubicBezTo>
                  <a:cubicBezTo>
                    <a:pt x="1627" y="1187"/>
                    <a:pt x="1574" y="1240"/>
                    <a:pt x="1522" y="1292"/>
                  </a:cubicBezTo>
                  <a:cubicBezTo>
                    <a:pt x="1487" y="1344"/>
                    <a:pt x="1487" y="1449"/>
                    <a:pt x="1574" y="1467"/>
                  </a:cubicBezTo>
                  <a:cubicBezTo>
                    <a:pt x="1594" y="1469"/>
                    <a:pt x="1613" y="1470"/>
                    <a:pt x="1633" y="1470"/>
                  </a:cubicBezTo>
                  <a:cubicBezTo>
                    <a:pt x="1770" y="1470"/>
                    <a:pt x="1902" y="1417"/>
                    <a:pt x="1994" y="1309"/>
                  </a:cubicBezTo>
                  <a:cubicBezTo>
                    <a:pt x="2029" y="1275"/>
                    <a:pt x="2046" y="1205"/>
                    <a:pt x="1994" y="1170"/>
                  </a:cubicBezTo>
                  <a:cubicBezTo>
                    <a:pt x="1940" y="1116"/>
                    <a:pt x="1877" y="1093"/>
                    <a:pt x="1811" y="1093"/>
                  </a:cubicBezTo>
                  <a:close/>
                  <a:moveTo>
                    <a:pt x="10128" y="1316"/>
                  </a:moveTo>
                  <a:cubicBezTo>
                    <a:pt x="10103" y="1316"/>
                    <a:pt x="10078" y="1319"/>
                    <a:pt x="10053" y="1327"/>
                  </a:cubicBezTo>
                  <a:cubicBezTo>
                    <a:pt x="9965" y="1362"/>
                    <a:pt x="9913" y="1414"/>
                    <a:pt x="9895" y="1484"/>
                  </a:cubicBezTo>
                  <a:cubicBezTo>
                    <a:pt x="9808" y="1484"/>
                    <a:pt x="9720" y="1519"/>
                    <a:pt x="9633" y="1554"/>
                  </a:cubicBezTo>
                  <a:cubicBezTo>
                    <a:pt x="9563" y="1607"/>
                    <a:pt x="9581" y="1677"/>
                    <a:pt x="9616" y="1729"/>
                  </a:cubicBezTo>
                  <a:cubicBezTo>
                    <a:pt x="9690" y="1824"/>
                    <a:pt x="9801" y="1866"/>
                    <a:pt x="9915" y="1866"/>
                  </a:cubicBezTo>
                  <a:cubicBezTo>
                    <a:pt x="10094" y="1866"/>
                    <a:pt x="10279" y="1760"/>
                    <a:pt x="10332" y="1589"/>
                  </a:cubicBezTo>
                  <a:cubicBezTo>
                    <a:pt x="10392" y="1440"/>
                    <a:pt x="10273" y="1316"/>
                    <a:pt x="10128" y="1316"/>
                  </a:cubicBezTo>
                  <a:close/>
                  <a:moveTo>
                    <a:pt x="1262" y="1598"/>
                  </a:moveTo>
                  <a:cubicBezTo>
                    <a:pt x="1230" y="1598"/>
                    <a:pt x="1196" y="1612"/>
                    <a:pt x="1172" y="1642"/>
                  </a:cubicBezTo>
                  <a:cubicBezTo>
                    <a:pt x="1050" y="1659"/>
                    <a:pt x="945" y="1747"/>
                    <a:pt x="892" y="1851"/>
                  </a:cubicBezTo>
                  <a:cubicBezTo>
                    <a:pt x="875" y="1921"/>
                    <a:pt x="910" y="2009"/>
                    <a:pt x="980" y="2009"/>
                  </a:cubicBezTo>
                  <a:cubicBezTo>
                    <a:pt x="1155" y="1991"/>
                    <a:pt x="1294" y="1886"/>
                    <a:pt x="1347" y="1729"/>
                  </a:cubicBezTo>
                  <a:cubicBezTo>
                    <a:pt x="1381" y="1648"/>
                    <a:pt x="1325" y="1598"/>
                    <a:pt x="1262" y="1598"/>
                  </a:cubicBezTo>
                  <a:close/>
                  <a:moveTo>
                    <a:pt x="678" y="2107"/>
                  </a:moveTo>
                  <a:cubicBezTo>
                    <a:pt x="668" y="2107"/>
                    <a:pt x="657" y="2109"/>
                    <a:pt x="648" y="2114"/>
                  </a:cubicBezTo>
                  <a:cubicBezTo>
                    <a:pt x="508" y="2114"/>
                    <a:pt x="473" y="2288"/>
                    <a:pt x="578" y="2341"/>
                  </a:cubicBezTo>
                  <a:cubicBezTo>
                    <a:pt x="598" y="2354"/>
                    <a:pt x="620" y="2360"/>
                    <a:pt x="642" y="2360"/>
                  </a:cubicBezTo>
                  <a:cubicBezTo>
                    <a:pt x="678" y="2360"/>
                    <a:pt x="713" y="2345"/>
                    <a:pt x="735" y="2323"/>
                  </a:cubicBezTo>
                  <a:cubicBezTo>
                    <a:pt x="770" y="2271"/>
                    <a:pt x="770" y="2201"/>
                    <a:pt x="752" y="2149"/>
                  </a:cubicBezTo>
                  <a:cubicBezTo>
                    <a:pt x="740" y="2123"/>
                    <a:pt x="708" y="2107"/>
                    <a:pt x="678" y="2107"/>
                  </a:cubicBezTo>
                  <a:close/>
                  <a:moveTo>
                    <a:pt x="9218" y="1919"/>
                  </a:moveTo>
                  <a:cubicBezTo>
                    <a:pt x="9135" y="1919"/>
                    <a:pt x="9055" y="1955"/>
                    <a:pt x="9004" y="2026"/>
                  </a:cubicBezTo>
                  <a:cubicBezTo>
                    <a:pt x="8969" y="2061"/>
                    <a:pt x="8951" y="2114"/>
                    <a:pt x="8986" y="2166"/>
                  </a:cubicBezTo>
                  <a:cubicBezTo>
                    <a:pt x="8986" y="2184"/>
                    <a:pt x="8986" y="2201"/>
                    <a:pt x="9004" y="2201"/>
                  </a:cubicBezTo>
                  <a:cubicBezTo>
                    <a:pt x="9039" y="2236"/>
                    <a:pt x="9039" y="2271"/>
                    <a:pt x="9056" y="2306"/>
                  </a:cubicBezTo>
                  <a:cubicBezTo>
                    <a:pt x="9074" y="2358"/>
                    <a:pt x="9091" y="2411"/>
                    <a:pt x="9126" y="2463"/>
                  </a:cubicBezTo>
                  <a:cubicBezTo>
                    <a:pt x="9168" y="2499"/>
                    <a:pt x="9215" y="2514"/>
                    <a:pt x="9262" y="2514"/>
                  </a:cubicBezTo>
                  <a:cubicBezTo>
                    <a:pt x="9353" y="2514"/>
                    <a:pt x="9441" y="2457"/>
                    <a:pt x="9476" y="2376"/>
                  </a:cubicBezTo>
                  <a:lnTo>
                    <a:pt x="9476" y="2358"/>
                  </a:lnTo>
                  <a:cubicBezTo>
                    <a:pt x="9546" y="2236"/>
                    <a:pt x="9528" y="2061"/>
                    <a:pt x="9388" y="1974"/>
                  </a:cubicBezTo>
                  <a:cubicBezTo>
                    <a:pt x="9337" y="1937"/>
                    <a:pt x="9277" y="1919"/>
                    <a:pt x="9218" y="1919"/>
                  </a:cubicBezTo>
                  <a:close/>
                  <a:moveTo>
                    <a:pt x="240" y="2494"/>
                  </a:moveTo>
                  <a:cubicBezTo>
                    <a:pt x="230" y="2494"/>
                    <a:pt x="220" y="2495"/>
                    <a:pt x="211" y="2498"/>
                  </a:cubicBezTo>
                  <a:cubicBezTo>
                    <a:pt x="158" y="2516"/>
                    <a:pt x="123" y="2551"/>
                    <a:pt x="123" y="2603"/>
                  </a:cubicBezTo>
                  <a:cubicBezTo>
                    <a:pt x="106" y="2621"/>
                    <a:pt x="88" y="2621"/>
                    <a:pt x="71" y="2638"/>
                  </a:cubicBezTo>
                  <a:cubicBezTo>
                    <a:pt x="1" y="2708"/>
                    <a:pt x="18" y="2830"/>
                    <a:pt x="123" y="2830"/>
                  </a:cubicBezTo>
                  <a:lnTo>
                    <a:pt x="280" y="2830"/>
                  </a:lnTo>
                  <a:cubicBezTo>
                    <a:pt x="350" y="2830"/>
                    <a:pt x="403" y="2760"/>
                    <a:pt x="385" y="2691"/>
                  </a:cubicBezTo>
                  <a:lnTo>
                    <a:pt x="350" y="2568"/>
                  </a:lnTo>
                  <a:cubicBezTo>
                    <a:pt x="336" y="2525"/>
                    <a:pt x="286" y="2494"/>
                    <a:pt x="240" y="2494"/>
                  </a:cubicBezTo>
                  <a:close/>
                  <a:moveTo>
                    <a:pt x="10140" y="2206"/>
                  </a:moveTo>
                  <a:cubicBezTo>
                    <a:pt x="10024" y="2206"/>
                    <a:pt x="9909" y="2277"/>
                    <a:pt x="9878" y="2393"/>
                  </a:cubicBezTo>
                  <a:cubicBezTo>
                    <a:pt x="9878" y="2393"/>
                    <a:pt x="9843" y="2411"/>
                    <a:pt x="9843" y="2428"/>
                  </a:cubicBezTo>
                  <a:cubicBezTo>
                    <a:pt x="9825" y="2481"/>
                    <a:pt x="9773" y="2568"/>
                    <a:pt x="9773" y="2621"/>
                  </a:cubicBezTo>
                  <a:cubicBezTo>
                    <a:pt x="9773" y="2691"/>
                    <a:pt x="9825" y="2743"/>
                    <a:pt x="9878" y="2778"/>
                  </a:cubicBezTo>
                  <a:cubicBezTo>
                    <a:pt x="9934" y="2812"/>
                    <a:pt x="10012" y="2831"/>
                    <a:pt x="10084" y="2831"/>
                  </a:cubicBezTo>
                  <a:cubicBezTo>
                    <a:pt x="10124" y="2831"/>
                    <a:pt x="10161" y="2825"/>
                    <a:pt x="10192" y="2813"/>
                  </a:cubicBezTo>
                  <a:cubicBezTo>
                    <a:pt x="10402" y="2743"/>
                    <a:pt x="10472" y="2481"/>
                    <a:pt x="10350" y="2306"/>
                  </a:cubicBezTo>
                  <a:cubicBezTo>
                    <a:pt x="10294" y="2237"/>
                    <a:pt x="10217" y="2206"/>
                    <a:pt x="10140" y="2206"/>
                  </a:cubicBezTo>
                  <a:close/>
                  <a:moveTo>
                    <a:pt x="9539" y="3015"/>
                  </a:moveTo>
                  <a:cubicBezTo>
                    <a:pt x="9509" y="3015"/>
                    <a:pt x="9488" y="3028"/>
                    <a:pt x="9476" y="3040"/>
                  </a:cubicBezTo>
                  <a:cubicBezTo>
                    <a:pt x="9423" y="3040"/>
                    <a:pt x="9388" y="3058"/>
                    <a:pt x="9371" y="3110"/>
                  </a:cubicBezTo>
                  <a:cubicBezTo>
                    <a:pt x="9336" y="3232"/>
                    <a:pt x="9371" y="3372"/>
                    <a:pt x="9458" y="3495"/>
                  </a:cubicBezTo>
                  <a:cubicBezTo>
                    <a:pt x="9511" y="3573"/>
                    <a:pt x="9602" y="3642"/>
                    <a:pt x="9697" y="3642"/>
                  </a:cubicBezTo>
                  <a:cubicBezTo>
                    <a:pt x="9728" y="3642"/>
                    <a:pt x="9760" y="3634"/>
                    <a:pt x="9790" y="3617"/>
                  </a:cubicBezTo>
                  <a:cubicBezTo>
                    <a:pt x="9913" y="3547"/>
                    <a:pt x="9948" y="3390"/>
                    <a:pt x="9895" y="3267"/>
                  </a:cubicBezTo>
                  <a:cubicBezTo>
                    <a:pt x="9843" y="3128"/>
                    <a:pt x="9703" y="3058"/>
                    <a:pt x="9581" y="3023"/>
                  </a:cubicBezTo>
                  <a:cubicBezTo>
                    <a:pt x="9565" y="3018"/>
                    <a:pt x="9551" y="3015"/>
                    <a:pt x="9539" y="3015"/>
                  </a:cubicBezTo>
                  <a:close/>
                  <a:moveTo>
                    <a:pt x="10271" y="3385"/>
                  </a:moveTo>
                  <a:cubicBezTo>
                    <a:pt x="10256" y="3385"/>
                    <a:pt x="10242" y="3387"/>
                    <a:pt x="10227" y="3390"/>
                  </a:cubicBezTo>
                  <a:cubicBezTo>
                    <a:pt x="10175" y="3407"/>
                    <a:pt x="10122" y="3460"/>
                    <a:pt x="10105" y="3512"/>
                  </a:cubicBezTo>
                  <a:cubicBezTo>
                    <a:pt x="10070" y="3530"/>
                    <a:pt x="10053" y="3565"/>
                    <a:pt x="10070" y="3617"/>
                  </a:cubicBezTo>
                  <a:cubicBezTo>
                    <a:pt x="10088" y="3652"/>
                    <a:pt x="10088" y="3704"/>
                    <a:pt x="10105" y="3739"/>
                  </a:cubicBezTo>
                  <a:lnTo>
                    <a:pt x="10157" y="3862"/>
                  </a:lnTo>
                  <a:cubicBezTo>
                    <a:pt x="10188" y="3922"/>
                    <a:pt x="10231" y="3970"/>
                    <a:pt x="10300" y="3970"/>
                  </a:cubicBezTo>
                  <a:cubicBezTo>
                    <a:pt x="10310" y="3970"/>
                    <a:pt x="10321" y="3969"/>
                    <a:pt x="10332" y="3967"/>
                  </a:cubicBezTo>
                  <a:cubicBezTo>
                    <a:pt x="10472" y="3932"/>
                    <a:pt x="10472" y="3757"/>
                    <a:pt x="10437" y="3652"/>
                  </a:cubicBezTo>
                  <a:cubicBezTo>
                    <a:pt x="10437" y="3634"/>
                    <a:pt x="10402" y="3600"/>
                    <a:pt x="10402" y="3582"/>
                  </a:cubicBezTo>
                  <a:cubicBezTo>
                    <a:pt x="10402" y="3582"/>
                    <a:pt x="10420" y="3547"/>
                    <a:pt x="10420" y="3530"/>
                  </a:cubicBezTo>
                  <a:cubicBezTo>
                    <a:pt x="10420" y="3512"/>
                    <a:pt x="10420" y="3495"/>
                    <a:pt x="10420" y="3495"/>
                  </a:cubicBezTo>
                  <a:cubicBezTo>
                    <a:pt x="10405" y="3422"/>
                    <a:pt x="10342" y="3385"/>
                    <a:pt x="10271" y="3385"/>
                  </a:cubicBezTo>
                  <a:close/>
                  <a:moveTo>
                    <a:pt x="9709" y="4091"/>
                  </a:moveTo>
                  <a:cubicBezTo>
                    <a:pt x="9678" y="4091"/>
                    <a:pt x="9644" y="4105"/>
                    <a:pt x="9616" y="4124"/>
                  </a:cubicBezTo>
                  <a:cubicBezTo>
                    <a:pt x="9598" y="4124"/>
                    <a:pt x="9581" y="4141"/>
                    <a:pt x="9581" y="4176"/>
                  </a:cubicBezTo>
                  <a:cubicBezTo>
                    <a:pt x="9528" y="4316"/>
                    <a:pt x="9598" y="4456"/>
                    <a:pt x="9738" y="4526"/>
                  </a:cubicBezTo>
                  <a:cubicBezTo>
                    <a:pt x="9756" y="4535"/>
                    <a:pt x="9775" y="4539"/>
                    <a:pt x="9794" y="4539"/>
                  </a:cubicBezTo>
                  <a:cubicBezTo>
                    <a:pt x="9847" y="4539"/>
                    <a:pt x="9895" y="4503"/>
                    <a:pt x="9895" y="4439"/>
                  </a:cubicBezTo>
                  <a:cubicBezTo>
                    <a:pt x="9895" y="4316"/>
                    <a:pt x="9843" y="4211"/>
                    <a:pt x="9773" y="4124"/>
                  </a:cubicBezTo>
                  <a:cubicBezTo>
                    <a:pt x="9757" y="4100"/>
                    <a:pt x="9734" y="4091"/>
                    <a:pt x="9709" y="4091"/>
                  </a:cubicBezTo>
                  <a:close/>
                  <a:moveTo>
                    <a:pt x="10155" y="4157"/>
                  </a:moveTo>
                  <a:cubicBezTo>
                    <a:pt x="10144" y="4157"/>
                    <a:pt x="10133" y="4158"/>
                    <a:pt x="10122" y="4159"/>
                  </a:cubicBezTo>
                  <a:cubicBezTo>
                    <a:pt x="10018" y="4159"/>
                    <a:pt x="9965" y="4281"/>
                    <a:pt x="10035" y="4351"/>
                  </a:cubicBezTo>
                  <a:cubicBezTo>
                    <a:pt x="10070" y="4386"/>
                    <a:pt x="10105" y="4439"/>
                    <a:pt x="10122" y="4491"/>
                  </a:cubicBezTo>
                  <a:cubicBezTo>
                    <a:pt x="10157" y="4544"/>
                    <a:pt x="10192" y="4578"/>
                    <a:pt x="10245" y="4578"/>
                  </a:cubicBezTo>
                  <a:lnTo>
                    <a:pt x="10280" y="4578"/>
                  </a:lnTo>
                  <a:cubicBezTo>
                    <a:pt x="10315" y="4596"/>
                    <a:pt x="10350" y="4613"/>
                    <a:pt x="10402" y="4613"/>
                  </a:cubicBezTo>
                  <a:cubicBezTo>
                    <a:pt x="10409" y="4615"/>
                    <a:pt x="10417" y="4616"/>
                    <a:pt x="10424" y="4616"/>
                  </a:cubicBezTo>
                  <a:cubicBezTo>
                    <a:pt x="10486" y="4616"/>
                    <a:pt x="10540" y="4552"/>
                    <a:pt x="10525" y="4474"/>
                  </a:cubicBezTo>
                  <a:cubicBezTo>
                    <a:pt x="10492" y="4292"/>
                    <a:pt x="10334" y="4157"/>
                    <a:pt x="10155" y="4157"/>
                  </a:cubicBezTo>
                  <a:close/>
                  <a:moveTo>
                    <a:pt x="10350" y="4941"/>
                  </a:moveTo>
                  <a:cubicBezTo>
                    <a:pt x="10247" y="4941"/>
                    <a:pt x="10183" y="5076"/>
                    <a:pt x="10262" y="5155"/>
                  </a:cubicBezTo>
                  <a:cubicBezTo>
                    <a:pt x="10245" y="5173"/>
                    <a:pt x="10245" y="5225"/>
                    <a:pt x="10262" y="5260"/>
                  </a:cubicBezTo>
                  <a:cubicBezTo>
                    <a:pt x="10437" y="5435"/>
                    <a:pt x="10647" y="5557"/>
                    <a:pt x="10874" y="5645"/>
                  </a:cubicBezTo>
                  <a:cubicBezTo>
                    <a:pt x="10884" y="5650"/>
                    <a:pt x="10894" y="5652"/>
                    <a:pt x="10905" y="5652"/>
                  </a:cubicBezTo>
                  <a:cubicBezTo>
                    <a:pt x="10935" y="5652"/>
                    <a:pt x="10966" y="5635"/>
                    <a:pt x="10979" y="5610"/>
                  </a:cubicBezTo>
                  <a:cubicBezTo>
                    <a:pt x="11119" y="5488"/>
                    <a:pt x="11032" y="5313"/>
                    <a:pt x="10909" y="5208"/>
                  </a:cubicBezTo>
                  <a:lnTo>
                    <a:pt x="10927" y="5208"/>
                  </a:lnTo>
                  <a:cubicBezTo>
                    <a:pt x="10769" y="5085"/>
                    <a:pt x="10577" y="4998"/>
                    <a:pt x="10385" y="4946"/>
                  </a:cubicBezTo>
                  <a:cubicBezTo>
                    <a:pt x="10373" y="4942"/>
                    <a:pt x="10361" y="4941"/>
                    <a:pt x="10350" y="4941"/>
                  </a:cubicBezTo>
                  <a:close/>
                  <a:moveTo>
                    <a:pt x="11809" y="5887"/>
                  </a:moveTo>
                  <a:cubicBezTo>
                    <a:pt x="11719" y="5887"/>
                    <a:pt x="11662" y="5967"/>
                    <a:pt x="11678" y="6047"/>
                  </a:cubicBezTo>
                  <a:cubicBezTo>
                    <a:pt x="11678" y="6064"/>
                    <a:pt x="11678" y="6064"/>
                    <a:pt x="11696" y="6064"/>
                  </a:cubicBezTo>
                  <a:cubicBezTo>
                    <a:pt x="11752" y="6234"/>
                    <a:pt x="11901" y="6324"/>
                    <a:pt x="12058" y="6324"/>
                  </a:cubicBezTo>
                  <a:cubicBezTo>
                    <a:pt x="12094" y="6324"/>
                    <a:pt x="12131" y="6319"/>
                    <a:pt x="12168" y="6309"/>
                  </a:cubicBezTo>
                  <a:cubicBezTo>
                    <a:pt x="12273" y="6292"/>
                    <a:pt x="12273" y="6187"/>
                    <a:pt x="12220" y="6117"/>
                  </a:cubicBezTo>
                  <a:cubicBezTo>
                    <a:pt x="12115" y="5994"/>
                    <a:pt x="11975" y="5925"/>
                    <a:pt x="11836" y="5890"/>
                  </a:cubicBezTo>
                  <a:cubicBezTo>
                    <a:pt x="11827" y="5888"/>
                    <a:pt x="11818" y="5887"/>
                    <a:pt x="11809" y="5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44"/>
          <p:cNvSpPr/>
          <p:nvPr/>
        </p:nvSpPr>
        <p:spPr>
          <a:xfrm flipH="1">
            <a:off x="8299998" y="4802802"/>
            <a:ext cx="1305875" cy="477149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Ways to Sell </a:t>
            </a:r>
            <a:endParaRPr/>
          </a:p>
        </p:txBody>
      </p:sp>
      <p:sp>
        <p:nvSpPr>
          <p:cNvPr id="806" name="Google Shape;806;p59"/>
          <p:cNvSpPr txBox="1">
            <a:spLocks noGrp="1"/>
          </p:cNvSpPr>
          <p:nvPr>
            <p:ph type="title" idx="3"/>
          </p:nvPr>
        </p:nvSpPr>
        <p:spPr>
          <a:xfrm>
            <a:off x="160484" y="1330257"/>
            <a:ext cx="2884973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DOOR-TO-DOOR </a:t>
            </a:r>
            <a:endParaRPr/>
          </a:p>
        </p:txBody>
      </p:sp>
      <p:sp>
        <p:nvSpPr>
          <p:cNvPr id="811" name="Google Shape;811;p59"/>
          <p:cNvSpPr txBox="1">
            <a:spLocks noGrp="1"/>
          </p:cNvSpPr>
          <p:nvPr>
            <p:ph type="title" idx="6"/>
          </p:nvPr>
        </p:nvSpPr>
        <p:spPr>
          <a:xfrm>
            <a:off x="2862558" y="1448554"/>
            <a:ext cx="3053086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STOREFRONT SALES </a:t>
            </a:r>
            <a:endParaRPr/>
          </a:p>
        </p:txBody>
      </p:sp>
      <p:sp>
        <p:nvSpPr>
          <p:cNvPr id="814" name="Google Shape;814;p59"/>
          <p:cNvSpPr txBox="1">
            <a:spLocks noGrp="1"/>
          </p:cNvSpPr>
          <p:nvPr>
            <p:ph type="title" idx="9"/>
          </p:nvPr>
        </p:nvSpPr>
        <p:spPr>
          <a:xfrm>
            <a:off x="6218054" y="1330257"/>
            <a:ext cx="2399664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 AT WORK</a:t>
            </a: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A75C6-ECBF-146D-7831-7E8F7861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1" y="1857219"/>
            <a:ext cx="1812933" cy="307265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7982E8-A9D9-6706-242B-79C9CC75B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780" y="2062489"/>
            <a:ext cx="2687288" cy="301360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E3D4B2-49C8-A136-7A0F-71D5D89A6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957" y="2239624"/>
            <a:ext cx="3232139" cy="2154759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6"/>
          <p:cNvSpPr/>
          <p:nvPr/>
        </p:nvSpPr>
        <p:spPr>
          <a:xfrm>
            <a:off x="4572000" y="3822400"/>
            <a:ext cx="3784296" cy="1407398"/>
          </a:xfrm>
          <a:custGeom>
            <a:avLst/>
            <a:gdLst/>
            <a:ahLst/>
            <a:cxnLst/>
            <a:rect l="l" t="t" r="r" b="b"/>
            <a:pathLst>
              <a:path w="60190" h="14433" extrusionOk="0">
                <a:moveTo>
                  <a:pt x="24216" y="1"/>
                </a:moveTo>
                <a:cubicBezTo>
                  <a:pt x="23154" y="1"/>
                  <a:pt x="22058" y="108"/>
                  <a:pt x="21083" y="444"/>
                </a:cubicBezTo>
                <a:cubicBezTo>
                  <a:pt x="19964" y="479"/>
                  <a:pt x="18881" y="706"/>
                  <a:pt x="18234" y="1563"/>
                </a:cubicBezTo>
                <a:cubicBezTo>
                  <a:pt x="17570" y="2454"/>
                  <a:pt x="17744" y="3398"/>
                  <a:pt x="16416" y="3731"/>
                </a:cubicBezTo>
                <a:cubicBezTo>
                  <a:pt x="15858" y="3868"/>
                  <a:pt x="15270" y="3913"/>
                  <a:pt x="14675" y="3913"/>
                </a:cubicBezTo>
                <a:cubicBezTo>
                  <a:pt x="13836" y="3913"/>
                  <a:pt x="12984" y="3824"/>
                  <a:pt x="12185" y="3783"/>
                </a:cubicBezTo>
                <a:cubicBezTo>
                  <a:pt x="11499" y="3746"/>
                  <a:pt x="10703" y="3712"/>
                  <a:pt x="9858" y="3712"/>
                </a:cubicBezTo>
                <a:cubicBezTo>
                  <a:pt x="7134" y="3712"/>
                  <a:pt x="3907" y="4059"/>
                  <a:pt x="2238" y="5741"/>
                </a:cubicBezTo>
                <a:cubicBezTo>
                  <a:pt x="1" y="7978"/>
                  <a:pt x="2798" y="10129"/>
                  <a:pt x="4896" y="10688"/>
                </a:cubicBezTo>
                <a:cubicBezTo>
                  <a:pt x="6804" y="11197"/>
                  <a:pt x="8810" y="11333"/>
                  <a:pt x="10821" y="11333"/>
                </a:cubicBezTo>
                <a:cubicBezTo>
                  <a:pt x="12402" y="11333"/>
                  <a:pt x="13985" y="11249"/>
                  <a:pt x="15524" y="11195"/>
                </a:cubicBezTo>
                <a:cubicBezTo>
                  <a:pt x="15791" y="11185"/>
                  <a:pt x="16058" y="11180"/>
                  <a:pt x="16324" y="11180"/>
                </a:cubicBezTo>
                <a:cubicBezTo>
                  <a:pt x="18282" y="11180"/>
                  <a:pt x="20218" y="11423"/>
                  <a:pt x="22167" y="11423"/>
                </a:cubicBezTo>
                <a:cubicBezTo>
                  <a:pt x="22225" y="11423"/>
                  <a:pt x="22283" y="11423"/>
                  <a:pt x="22342" y="11422"/>
                </a:cubicBezTo>
                <a:cubicBezTo>
                  <a:pt x="23618" y="11405"/>
                  <a:pt x="24719" y="11160"/>
                  <a:pt x="25961" y="10933"/>
                </a:cubicBezTo>
                <a:cubicBezTo>
                  <a:pt x="26331" y="10862"/>
                  <a:pt x="26712" y="10834"/>
                  <a:pt x="27101" y="10834"/>
                </a:cubicBezTo>
                <a:cubicBezTo>
                  <a:pt x="28345" y="10834"/>
                  <a:pt x="29656" y="11123"/>
                  <a:pt x="30855" y="11230"/>
                </a:cubicBezTo>
                <a:cubicBezTo>
                  <a:pt x="32226" y="11347"/>
                  <a:pt x="33600" y="11425"/>
                  <a:pt x="34970" y="11425"/>
                </a:cubicBezTo>
                <a:cubicBezTo>
                  <a:pt x="36868" y="11425"/>
                  <a:pt x="38760" y="11276"/>
                  <a:pt x="40627" y="10880"/>
                </a:cubicBezTo>
                <a:cubicBezTo>
                  <a:pt x="42120" y="10554"/>
                  <a:pt x="43565" y="10445"/>
                  <a:pt x="45007" y="10445"/>
                </a:cubicBezTo>
                <a:cubicBezTo>
                  <a:pt x="46808" y="10445"/>
                  <a:pt x="48604" y="10614"/>
                  <a:pt x="50487" y="10741"/>
                </a:cubicBezTo>
                <a:cubicBezTo>
                  <a:pt x="52096" y="10850"/>
                  <a:pt x="53842" y="11249"/>
                  <a:pt x="55528" y="11249"/>
                </a:cubicBezTo>
                <a:cubicBezTo>
                  <a:pt x="56259" y="11249"/>
                  <a:pt x="56979" y="11174"/>
                  <a:pt x="57672" y="10968"/>
                </a:cubicBezTo>
                <a:cubicBezTo>
                  <a:pt x="58808" y="10636"/>
                  <a:pt x="60189" y="9657"/>
                  <a:pt x="59944" y="8328"/>
                </a:cubicBezTo>
                <a:lnTo>
                  <a:pt x="59944" y="8311"/>
                </a:lnTo>
                <a:cubicBezTo>
                  <a:pt x="59682" y="6930"/>
                  <a:pt x="57881" y="6056"/>
                  <a:pt x="56745" y="5531"/>
                </a:cubicBezTo>
                <a:cubicBezTo>
                  <a:pt x="54997" y="4727"/>
                  <a:pt x="53231" y="4342"/>
                  <a:pt x="51309" y="4168"/>
                </a:cubicBezTo>
                <a:cubicBezTo>
                  <a:pt x="50202" y="4072"/>
                  <a:pt x="49090" y="4035"/>
                  <a:pt x="47974" y="4035"/>
                </a:cubicBezTo>
                <a:cubicBezTo>
                  <a:pt x="45017" y="4035"/>
                  <a:pt x="42039" y="4293"/>
                  <a:pt x="39107" y="4395"/>
                </a:cubicBezTo>
                <a:cubicBezTo>
                  <a:pt x="38055" y="4424"/>
                  <a:pt x="36960" y="4548"/>
                  <a:pt x="35879" y="4548"/>
                </a:cubicBezTo>
                <a:cubicBezTo>
                  <a:pt x="35037" y="4548"/>
                  <a:pt x="34204" y="4473"/>
                  <a:pt x="33408" y="4220"/>
                </a:cubicBezTo>
                <a:cubicBezTo>
                  <a:pt x="31974" y="3783"/>
                  <a:pt x="32236" y="2856"/>
                  <a:pt x="31415" y="1930"/>
                </a:cubicBezTo>
                <a:cubicBezTo>
                  <a:pt x="30191" y="531"/>
                  <a:pt x="27831" y="234"/>
                  <a:pt x="26100" y="94"/>
                </a:cubicBezTo>
                <a:cubicBezTo>
                  <a:pt x="25509" y="41"/>
                  <a:pt x="24869" y="1"/>
                  <a:pt x="24216" y="1"/>
                </a:cubicBezTo>
                <a:close/>
                <a:moveTo>
                  <a:pt x="44268" y="11342"/>
                </a:moveTo>
                <a:cubicBezTo>
                  <a:pt x="43960" y="11342"/>
                  <a:pt x="43659" y="11368"/>
                  <a:pt x="43372" y="11422"/>
                </a:cubicBezTo>
                <a:cubicBezTo>
                  <a:pt x="42463" y="11580"/>
                  <a:pt x="41414" y="12436"/>
                  <a:pt x="42183" y="13380"/>
                </a:cubicBezTo>
                <a:cubicBezTo>
                  <a:pt x="42935" y="14307"/>
                  <a:pt x="44805" y="14307"/>
                  <a:pt x="45872" y="14359"/>
                </a:cubicBezTo>
                <a:cubicBezTo>
                  <a:pt x="46438" y="14389"/>
                  <a:pt x="47069" y="14433"/>
                  <a:pt x="47703" y="14433"/>
                </a:cubicBezTo>
                <a:cubicBezTo>
                  <a:pt x="48538" y="14433"/>
                  <a:pt x="49379" y="14358"/>
                  <a:pt x="50085" y="14079"/>
                </a:cubicBezTo>
                <a:cubicBezTo>
                  <a:pt x="50242" y="14027"/>
                  <a:pt x="50417" y="13870"/>
                  <a:pt x="50399" y="13677"/>
                </a:cubicBezTo>
                <a:cubicBezTo>
                  <a:pt x="50120" y="11580"/>
                  <a:pt x="47358" y="11684"/>
                  <a:pt x="45732" y="11510"/>
                </a:cubicBezTo>
                <a:cubicBezTo>
                  <a:pt x="45243" y="11403"/>
                  <a:pt x="44747" y="11342"/>
                  <a:pt x="44268" y="11342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6"/>
          <p:cNvSpPr/>
          <p:nvPr/>
        </p:nvSpPr>
        <p:spPr>
          <a:xfrm flipH="1">
            <a:off x="4075700" y="4497632"/>
            <a:ext cx="2933112" cy="435777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6"/>
          <p:cNvSpPr txBox="1">
            <a:spLocks noGrp="1"/>
          </p:cNvSpPr>
          <p:nvPr>
            <p:ph type="title" idx="2"/>
          </p:nvPr>
        </p:nvSpPr>
        <p:spPr>
          <a:xfrm>
            <a:off x="394424" y="248157"/>
            <a:ext cx="5528607" cy="1996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S</a:t>
            </a:r>
            <a:r>
              <a:rPr lang="en" sz="4800"/>
              <a:t>cout</a:t>
            </a:r>
            <a:r>
              <a:rPr lang="en" sz="5400"/>
              <a:t> Safety </a:t>
            </a:r>
            <a:endParaRPr sz="5400"/>
          </a:p>
        </p:txBody>
      </p:sp>
      <p:grpSp>
        <p:nvGrpSpPr>
          <p:cNvPr id="484" name="Google Shape;484;p46"/>
          <p:cNvGrpSpPr/>
          <p:nvPr/>
        </p:nvGrpSpPr>
        <p:grpSpPr>
          <a:xfrm flipH="1">
            <a:off x="4888343" y="889047"/>
            <a:ext cx="4291347" cy="3689606"/>
            <a:chOff x="237675" y="2619250"/>
            <a:chExt cx="1139800" cy="979975"/>
          </a:xfrm>
        </p:grpSpPr>
        <p:sp>
          <p:nvSpPr>
            <p:cNvPr id="485" name="Google Shape;485;p46"/>
            <p:cNvSpPr/>
            <p:nvPr/>
          </p:nvSpPr>
          <p:spPr>
            <a:xfrm>
              <a:off x="828550" y="3144200"/>
              <a:ext cx="239525" cy="429200"/>
            </a:xfrm>
            <a:custGeom>
              <a:avLst/>
              <a:gdLst/>
              <a:ahLst/>
              <a:cxnLst/>
              <a:rect l="l" t="t" r="r" b="b"/>
              <a:pathLst>
                <a:path w="9581" h="17168" extrusionOk="0">
                  <a:moveTo>
                    <a:pt x="5179" y="0"/>
                  </a:moveTo>
                  <a:cubicBezTo>
                    <a:pt x="5116" y="0"/>
                    <a:pt x="5050" y="6"/>
                    <a:pt x="4982" y="17"/>
                  </a:cubicBezTo>
                  <a:cubicBezTo>
                    <a:pt x="3951" y="192"/>
                    <a:pt x="2885" y="1014"/>
                    <a:pt x="2797" y="2097"/>
                  </a:cubicBezTo>
                  <a:cubicBezTo>
                    <a:pt x="2116" y="2482"/>
                    <a:pt x="1311" y="3041"/>
                    <a:pt x="1014" y="3671"/>
                  </a:cubicBezTo>
                  <a:cubicBezTo>
                    <a:pt x="560" y="4685"/>
                    <a:pt x="769" y="5908"/>
                    <a:pt x="909" y="6992"/>
                  </a:cubicBezTo>
                  <a:cubicBezTo>
                    <a:pt x="542" y="7237"/>
                    <a:pt x="210" y="7587"/>
                    <a:pt x="88" y="8006"/>
                  </a:cubicBezTo>
                  <a:cubicBezTo>
                    <a:pt x="0" y="8268"/>
                    <a:pt x="35" y="8531"/>
                    <a:pt x="140" y="8793"/>
                  </a:cubicBezTo>
                  <a:cubicBezTo>
                    <a:pt x="280" y="9072"/>
                    <a:pt x="437" y="9335"/>
                    <a:pt x="577" y="9614"/>
                  </a:cubicBezTo>
                  <a:cubicBezTo>
                    <a:pt x="490" y="10488"/>
                    <a:pt x="385" y="11310"/>
                    <a:pt x="630" y="12167"/>
                  </a:cubicBezTo>
                  <a:cubicBezTo>
                    <a:pt x="735" y="12516"/>
                    <a:pt x="647" y="12761"/>
                    <a:pt x="857" y="13041"/>
                  </a:cubicBezTo>
                  <a:cubicBezTo>
                    <a:pt x="1067" y="13303"/>
                    <a:pt x="1311" y="13495"/>
                    <a:pt x="1539" y="13705"/>
                  </a:cubicBezTo>
                  <a:cubicBezTo>
                    <a:pt x="1661" y="14544"/>
                    <a:pt x="1748" y="15453"/>
                    <a:pt x="2378" y="16065"/>
                  </a:cubicBezTo>
                  <a:cubicBezTo>
                    <a:pt x="2675" y="16345"/>
                    <a:pt x="3112" y="16519"/>
                    <a:pt x="3514" y="16572"/>
                  </a:cubicBezTo>
                  <a:cubicBezTo>
                    <a:pt x="3560" y="16577"/>
                    <a:pt x="3603" y="16579"/>
                    <a:pt x="3644" y="16579"/>
                  </a:cubicBezTo>
                  <a:cubicBezTo>
                    <a:pt x="3742" y="16579"/>
                    <a:pt x="3824" y="16567"/>
                    <a:pt x="3899" y="16554"/>
                  </a:cubicBezTo>
                  <a:cubicBezTo>
                    <a:pt x="4423" y="16799"/>
                    <a:pt x="5017" y="16817"/>
                    <a:pt x="5577" y="16922"/>
                  </a:cubicBezTo>
                  <a:cubicBezTo>
                    <a:pt x="6012" y="16988"/>
                    <a:pt x="6543" y="17167"/>
                    <a:pt x="6986" y="17167"/>
                  </a:cubicBezTo>
                  <a:cubicBezTo>
                    <a:pt x="7006" y="17167"/>
                    <a:pt x="7026" y="17167"/>
                    <a:pt x="7045" y="17166"/>
                  </a:cubicBezTo>
                  <a:cubicBezTo>
                    <a:pt x="7447" y="17131"/>
                    <a:pt x="7640" y="16834"/>
                    <a:pt x="7919" y="16607"/>
                  </a:cubicBezTo>
                  <a:cubicBezTo>
                    <a:pt x="8164" y="16415"/>
                    <a:pt x="8426" y="16345"/>
                    <a:pt x="8671" y="16205"/>
                  </a:cubicBezTo>
                  <a:cubicBezTo>
                    <a:pt x="8863" y="16065"/>
                    <a:pt x="9038" y="15873"/>
                    <a:pt x="9248" y="15750"/>
                  </a:cubicBezTo>
                  <a:cubicBezTo>
                    <a:pt x="9248" y="15750"/>
                    <a:pt x="9265" y="15733"/>
                    <a:pt x="9283" y="15733"/>
                  </a:cubicBezTo>
                  <a:cubicBezTo>
                    <a:pt x="9388" y="15680"/>
                    <a:pt x="9475" y="15523"/>
                    <a:pt x="9370" y="15383"/>
                  </a:cubicBezTo>
                  <a:cubicBezTo>
                    <a:pt x="9073" y="15016"/>
                    <a:pt x="9335" y="14562"/>
                    <a:pt x="9510" y="14212"/>
                  </a:cubicBezTo>
                  <a:cubicBezTo>
                    <a:pt x="9580" y="14055"/>
                    <a:pt x="9580" y="13880"/>
                    <a:pt x="9388" y="13792"/>
                  </a:cubicBezTo>
                  <a:cubicBezTo>
                    <a:pt x="9295" y="13750"/>
                    <a:pt x="9176" y="13736"/>
                    <a:pt x="9053" y="13736"/>
                  </a:cubicBezTo>
                  <a:cubicBezTo>
                    <a:pt x="8876" y="13736"/>
                    <a:pt x="8690" y="13765"/>
                    <a:pt x="8566" y="13775"/>
                  </a:cubicBezTo>
                  <a:cubicBezTo>
                    <a:pt x="8286" y="13810"/>
                    <a:pt x="8024" y="13810"/>
                    <a:pt x="7762" y="13810"/>
                  </a:cubicBezTo>
                  <a:cubicBezTo>
                    <a:pt x="6661" y="13373"/>
                    <a:pt x="5524" y="12901"/>
                    <a:pt x="4738" y="12027"/>
                  </a:cubicBezTo>
                  <a:cubicBezTo>
                    <a:pt x="4213" y="11432"/>
                    <a:pt x="3759" y="10786"/>
                    <a:pt x="3374" y="10104"/>
                  </a:cubicBezTo>
                  <a:cubicBezTo>
                    <a:pt x="3060" y="9527"/>
                    <a:pt x="2902" y="8985"/>
                    <a:pt x="2727" y="8391"/>
                  </a:cubicBezTo>
                  <a:cubicBezTo>
                    <a:pt x="2780" y="8268"/>
                    <a:pt x="2850" y="8146"/>
                    <a:pt x="2920" y="8024"/>
                  </a:cubicBezTo>
                  <a:cubicBezTo>
                    <a:pt x="3182" y="7639"/>
                    <a:pt x="3549" y="7342"/>
                    <a:pt x="3881" y="7027"/>
                  </a:cubicBezTo>
                  <a:cubicBezTo>
                    <a:pt x="4493" y="6468"/>
                    <a:pt x="5017" y="5751"/>
                    <a:pt x="5542" y="5104"/>
                  </a:cubicBezTo>
                  <a:cubicBezTo>
                    <a:pt x="5926" y="4650"/>
                    <a:pt x="6346" y="4090"/>
                    <a:pt x="6468" y="3496"/>
                  </a:cubicBezTo>
                  <a:cubicBezTo>
                    <a:pt x="6573" y="2902"/>
                    <a:pt x="6451" y="2360"/>
                    <a:pt x="6346" y="1783"/>
                  </a:cubicBezTo>
                  <a:cubicBezTo>
                    <a:pt x="6433" y="1398"/>
                    <a:pt x="6416" y="1014"/>
                    <a:pt x="6171" y="629"/>
                  </a:cubicBezTo>
                  <a:cubicBezTo>
                    <a:pt x="5928" y="248"/>
                    <a:pt x="5605" y="0"/>
                    <a:pt x="5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1040500" y="2982075"/>
              <a:ext cx="336975" cy="237725"/>
            </a:xfrm>
            <a:custGeom>
              <a:avLst/>
              <a:gdLst/>
              <a:ahLst/>
              <a:cxnLst/>
              <a:rect l="l" t="t" r="r" b="b"/>
              <a:pathLst>
                <a:path w="13479" h="9509" extrusionOk="0">
                  <a:moveTo>
                    <a:pt x="1645" y="0"/>
                  </a:moveTo>
                  <a:cubicBezTo>
                    <a:pt x="1132" y="0"/>
                    <a:pt x="613" y="499"/>
                    <a:pt x="438" y="1083"/>
                  </a:cubicBezTo>
                  <a:cubicBezTo>
                    <a:pt x="1" y="2551"/>
                    <a:pt x="1347" y="3688"/>
                    <a:pt x="2308" y="4597"/>
                  </a:cubicBezTo>
                  <a:cubicBezTo>
                    <a:pt x="3042" y="5313"/>
                    <a:pt x="3654" y="6153"/>
                    <a:pt x="4389" y="6852"/>
                  </a:cubicBezTo>
                  <a:cubicBezTo>
                    <a:pt x="4669" y="7104"/>
                    <a:pt x="4972" y="7267"/>
                    <a:pt x="5316" y="7267"/>
                  </a:cubicBezTo>
                  <a:cubicBezTo>
                    <a:pt x="5401" y="7267"/>
                    <a:pt x="5488" y="7257"/>
                    <a:pt x="5577" y="7236"/>
                  </a:cubicBezTo>
                  <a:cubicBezTo>
                    <a:pt x="6259" y="7079"/>
                    <a:pt x="6749" y="6362"/>
                    <a:pt x="7081" y="5820"/>
                  </a:cubicBezTo>
                  <a:cubicBezTo>
                    <a:pt x="7518" y="5139"/>
                    <a:pt x="7832" y="4369"/>
                    <a:pt x="8234" y="3670"/>
                  </a:cubicBezTo>
                  <a:cubicBezTo>
                    <a:pt x="8392" y="3723"/>
                    <a:pt x="8567" y="3740"/>
                    <a:pt x="8671" y="3775"/>
                  </a:cubicBezTo>
                  <a:cubicBezTo>
                    <a:pt x="8899" y="3810"/>
                    <a:pt x="9091" y="3810"/>
                    <a:pt x="9301" y="3810"/>
                  </a:cubicBezTo>
                  <a:cubicBezTo>
                    <a:pt x="9493" y="3810"/>
                    <a:pt x="9633" y="3845"/>
                    <a:pt x="9790" y="3897"/>
                  </a:cubicBezTo>
                  <a:cubicBezTo>
                    <a:pt x="10000" y="4230"/>
                    <a:pt x="10175" y="4562"/>
                    <a:pt x="10455" y="4859"/>
                  </a:cubicBezTo>
                  <a:cubicBezTo>
                    <a:pt x="10612" y="5016"/>
                    <a:pt x="10787" y="5104"/>
                    <a:pt x="10979" y="5226"/>
                  </a:cubicBezTo>
                  <a:cubicBezTo>
                    <a:pt x="11171" y="5348"/>
                    <a:pt x="11329" y="5558"/>
                    <a:pt x="11486" y="5733"/>
                  </a:cubicBezTo>
                  <a:cubicBezTo>
                    <a:pt x="11503" y="5750"/>
                    <a:pt x="11521" y="5768"/>
                    <a:pt x="11538" y="5768"/>
                  </a:cubicBezTo>
                  <a:cubicBezTo>
                    <a:pt x="11556" y="6153"/>
                    <a:pt x="11713" y="6625"/>
                    <a:pt x="11748" y="6887"/>
                  </a:cubicBezTo>
                  <a:cubicBezTo>
                    <a:pt x="11783" y="7289"/>
                    <a:pt x="11521" y="7638"/>
                    <a:pt x="11591" y="8041"/>
                  </a:cubicBezTo>
                  <a:cubicBezTo>
                    <a:pt x="11608" y="8128"/>
                    <a:pt x="11678" y="8198"/>
                    <a:pt x="11678" y="8285"/>
                  </a:cubicBezTo>
                  <a:cubicBezTo>
                    <a:pt x="11713" y="8705"/>
                    <a:pt x="11608" y="8932"/>
                    <a:pt x="11399" y="9247"/>
                  </a:cubicBezTo>
                  <a:cubicBezTo>
                    <a:pt x="11297" y="9378"/>
                    <a:pt x="11425" y="9509"/>
                    <a:pt x="11561" y="9509"/>
                  </a:cubicBezTo>
                  <a:cubicBezTo>
                    <a:pt x="11589" y="9509"/>
                    <a:pt x="11617" y="9503"/>
                    <a:pt x="11643" y="9491"/>
                  </a:cubicBezTo>
                  <a:cubicBezTo>
                    <a:pt x="12098" y="9264"/>
                    <a:pt x="12273" y="8775"/>
                    <a:pt x="12308" y="8303"/>
                  </a:cubicBezTo>
                  <a:lnTo>
                    <a:pt x="12343" y="8303"/>
                  </a:lnTo>
                  <a:cubicBezTo>
                    <a:pt x="12395" y="8285"/>
                    <a:pt x="12465" y="8250"/>
                    <a:pt x="12517" y="8233"/>
                  </a:cubicBezTo>
                  <a:cubicBezTo>
                    <a:pt x="12640" y="8460"/>
                    <a:pt x="12692" y="8687"/>
                    <a:pt x="12640" y="8950"/>
                  </a:cubicBezTo>
                  <a:cubicBezTo>
                    <a:pt x="12640" y="9002"/>
                    <a:pt x="12622" y="9037"/>
                    <a:pt x="12605" y="9089"/>
                  </a:cubicBezTo>
                  <a:cubicBezTo>
                    <a:pt x="12563" y="9237"/>
                    <a:pt x="12679" y="9334"/>
                    <a:pt x="12798" y="9334"/>
                  </a:cubicBezTo>
                  <a:cubicBezTo>
                    <a:pt x="12876" y="9334"/>
                    <a:pt x="12955" y="9292"/>
                    <a:pt x="12989" y="9194"/>
                  </a:cubicBezTo>
                  <a:cubicBezTo>
                    <a:pt x="13269" y="8303"/>
                    <a:pt x="13479" y="7376"/>
                    <a:pt x="13182" y="6450"/>
                  </a:cubicBezTo>
                  <a:cubicBezTo>
                    <a:pt x="12937" y="5750"/>
                    <a:pt x="12412" y="5121"/>
                    <a:pt x="11906" y="4562"/>
                  </a:cubicBezTo>
                  <a:cubicBezTo>
                    <a:pt x="11643" y="3985"/>
                    <a:pt x="11573" y="3408"/>
                    <a:pt x="11066" y="2971"/>
                  </a:cubicBezTo>
                  <a:cubicBezTo>
                    <a:pt x="10682" y="2621"/>
                    <a:pt x="10087" y="2342"/>
                    <a:pt x="9563" y="2324"/>
                  </a:cubicBezTo>
                  <a:cubicBezTo>
                    <a:pt x="9239" y="1919"/>
                    <a:pt x="8874" y="1556"/>
                    <a:pt x="8378" y="1556"/>
                  </a:cubicBezTo>
                  <a:cubicBezTo>
                    <a:pt x="8232" y="1556"/>
                    <a:pt x="8074" y="1588"/>
                    <a:pt x="7902" y="1660"/>
                  </a:cubicBezTo>
                  <a:cubicBezTo>
                    <a:pt x="7553" y="1817"/>
                    <a:pt x="7011" y="2412"/>
                    <a:pt x="7011" y="2884"/>
                  </a:cubicBezTo>
                  <a:cubicBezTo>
                    <a:pt x="6679" y="3146"/>
                    <a:pt x="6364" y="3443"/>
                    <a:pt x="6067" y="3740"/>
                  </a:cubicBezTo>
                  <a:cubicBezTo>
                    <a:pt x="5822" y="4002"/>
                    <a:pt x="5612" y="4265"/>
                    <a:pt x="5368" y="4527"/>
                  </a:cubicBezTo>
                  <a:cubicBezTo>
                    <a:pt x="5333" y="4562"/>
                    <a:pt x="5298" y="4597"/>
                    <a:pt x="5280" y="4614"/>
                  </a:cubicBezTo>
                  <a:cubicBezTo>
                    <a:pt x="4878" y="3985"/>
                    <a:pt x="4563" y="3286"/>
                    <a:pt x="4109" y="2674"/>
                  </a:cubicBezTo>
                  <a:cubicBezTo>
                    <a:pt x="3549" y="1922"/>
                    <a:pt x="2938" y="1223"/>
                    <a:pt x="2413" y="454"/>
                  </a:cubicBezTo>
                  <a:cubicBezTo>
                    <a:pt x="2396" y="436"/>
                    <a:pt x="2378" y="419"/>
                    <a:pt x="2361" y="419"/>
                  </a:cubicBezTo>
                  <a:cubicBezTo>
                    <a:pt x="2152" y="123"/>
                    <a:pt x="1899" y="0"/>
                    <a:pt x="1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37725" y="2619250"/>
              <a:ext cx="1133200" cy="715975"/>
            </a:xfrm>
            <a:custGeom>
              <a:avLst/>
              <a:gdLst/>
              <a:ahLst/>
              <a:cxnLst/>
              <a:rect l="l" t="t" r="r" b="b"/>
              <a:pathLst>
                <a:path w="45328" h="28639" extrusionOk="0">
                  <a:moveTo>
                    <a:pt x="37439" y="1"/>
                  </a:moveTo>
                  <a:cubicBezTo>
                    <a:pt x="37195" y="1"/>
                    <a:pt x="36952" y="21"/>
                    <a:pt x="36709" y="73"/>
                  </a:cubicBezTo>
                  <a:cubicBezTo>
                    <a:pt x="36465" y="125"/>
                    <a:pt x="36045" y="212"/>
                    <a:pt x="35748" y="387"/>
                  </a:cubicBezTo>
                  <a:cubicBezTo>
                    <a:pt x="35014" y="440"/>
                    <a:pt x="34349" y="597"/>
                    <a:pt x="33772" y="1069"/>
                  </a:cubicBezTo>
                  <a:cubicBezTo>
                    <a:pt x="33370" y="1191"/>
                    <a:pt x="33003" y="1419"/>
                    <a:pt x="32636" y="1856"/>
                  </a:cubicBezTo>
                  <a:cubicBezTo>
                    <a:pt x="31867" y="2695"/>
                    <a:pt x="31780" y="3814"/>
                    <a:pt x="31570" y="4880"/>
                  </a:cubicBezTo>
                  <a:cubicBezTo>
                    <a:pt x="31308" y="6296"/>
                    <a:pt x="31098" y="7694"/>
                    <a:pt x="30975" y="9145"/>
                  </a:cubicBezTo>
                  <a:cubicBezTo>
                    <a:pt x="30906" y="9967"/>
                    <a:pt x="30696" y="10754"/>
                    <a:pt x="30538" y="11575"/>
                  </a:cubicBezTo>
                  <a:cubicBezTo>
                    <a:pt x="30503" y="11698"/>
                    <a:pt x="30486" y="11820"/>
                    <a:pt x="30468" y="11942"/>
                  </a:cubicBezTo>
                  <a:cubicBezTo>
                    <a:pt x="29607" y="11760"/>
                    <a:pt x="28736" y="11392"/>
                    <a:pt x="27877" y="11392"/>
                  </a:cubicBezTo>
                  <a:cubicBezTo>
                    <a:pt x="27585" y="11392"/>
                    <a:pt x="27295" y="11434"/>
                    <a:pt x="27007" y="11540"/>
                  </a:cubicBezTo>
                  <a:cubicBezTo>
                    <a:pt x="26360" y="11768"/>
                    <a:pt x="25836" y="12187"/>
                    <a:pt x="25224" y="12484"/>
                  </a:cubicBezTo>
                  <a:cubicBezTo>
                    <a:pt x="24857" y="12677"/>
                    <a:pt x="24472" y="12851"/>
                    <a:pt x="24123" y="13079"/>
                  </a:cubicBezTo>
                  <a:cubicBezTo>
                    <a:pt x="23598" y="12886"/>
                    <a:pt x="23056" y="12677"/>
                    <a:pt x="22514" y="12589"/>
                  </a:cubicBezTo>
                  <a:cubicBezTo>
                    <a:pt x="22355" y="12560"/>
                    <a:pt x="22188" y="12546"/>
                    <a:pt x="22017" y="12546"/>
                  </a:cubicBezTo>
                  <a:cubicBezTo>
                    <a:pt x="21380" y="12546"/>
                    <a:pt x="20684" y="12728"/>
                    <a:pt x="20120" y="12921"/>
                  </a:cubicBezTo>
                  <a:cubicBezTo>
                    <a:pt x="19298" y="13219"/>
                    <a:pt x="18651" y="13813"/>
                    <a:pt x="18022" y="14390"/>
                  </a:cubicBezTo>
                  <a:cubicBezTo>
                    <a:pt x="17952" y="14460"/>
                    <a:pt x="17864" y="14530"/>
                    <a:pt x="17777" y="14600"/>
                  </a:cubicBezTo>
                  <a:cubicBezTo>
                    <a:pt x="17721" y="14598"/>
                    <a:pt x="17665" y="14597"/>
                    <a:pt x="17609" y="14597"/>
                  </a:cubicBezTo>
                  <a:cubicBezTo>
                    <a:pt x="16996" y="14597"/>
                    <a:pt x="16367" y="14684"/>
                    <a:pt x="15854" y="14844"/>
                  </a:cubicBezTo>
                  <a:cubicBezTo>
                    <a:pt x="14910" y="15107"/>
                    <a:pt x="14176" y="15806"/>
                    <a:pt x="13372" y="16313"/>
                  </a:cubicBezTo>
                  <a:cubicBezTo>
                    <a:pt x="12515" y="16837"/>
                    <a:pt x="11903" y="17501"/>
                    <a:pt x="11274" y="18271"/>
                  </a:cubicBezTo>
                  <a:cubicBezTo>
                    <a:pt x="10942" y="18690"/>
                    <a:pt x="10540" y="19040"/>
                    <a:pt x="10225" y="19477"/>
                  </a:cubicBezTo>
                  <a:cubicBezTo>
                    <a:pt x="9910" y="19896"/>
                    <a:pt x="9736" y="20368"/>
                    <a:pt x="9386" y="20770"/>
                  </a:cubicBezTo>
                  <a:cubicBezTo>
                    <a:pt x="9001" y="21207"/>
                    <a:pt x="8477" y="21365"/>
                    <a:pt x="8075" y="21732"/>
                  </a:cubicBezTo>
                  <a:cubicBezTo>
                    <a:pt x="7848" y="21942"/>
                    <a:pt x="7673" y="22221"/>
                    <a:pt x="7498" y="22484"/>
                  </a:cubicBezTo>
                  <a:cubicBezTo>
                    <a:pt x="7113" y="23008"/>
                    <a:pt x="6834" y="23410"/>
                    <a:pt x="6257" y="23725"/>
                  </a:cubicBezTo>
                  <a:cubicBezTo>
                    <a:pt x="5837" y="23952"/>
                    <a:pt x="5435" y="24144"/>
                    <a:pt x="5068" y="24442"/>
                  </a:cubicBezTo>
                  <a:cubicBezTo>
                    <a:pt x="4089" y="25228"/>
                    <a:pt x="3145" y="25962"/>
                    <a:pt x="2096" y="26627"/>
                  </a:cubicBezTo>
                  <a:cubicBezTo>
                    <a:pt x="1362" y="27099"/>
                    <a:pt x="645" y="27711"/>
                    <a:pt x="68" y="28375"/>
                  </a:cubicBezTo>
                  <a:cubicBezTo>
                    <a:pt x="51" y="28392"/>
                    <a:pt x="33" y="28410"/>
                    <a:pt x="33" y="28427"/>
                  </a:cubicBezTo>
                  <a:cubicBezTo>
                    <a:pt x="1" y="28525"/>
                    <a:pt x="29" y="28639"/>
                    <a:pt x="147" y="28639"/>
                  </a:cubicBezTo>
                  <a:cubicBezTo>
                    <a:pt x="156" y="28639"/>
                    <a:pt x="164" y="28638"/>
                    <a:pt x="173" y="28637"/>
                  </a:cubicBezTo>
                  <a:cubicBezTo>
                    <a:pt x="2254" y="28497"/>
                    <a:pt x="3827" y="27011"/>
                    <a:pt x="5645" y="26207"/>
                  </a:cubicBezTo>
                  <a:cubicBezTo>
                    <a:pt x="7533" y="25368"/>
                    <a:pt x="8966" y="24004"/>
                    <a:pt x="10645" y="22851"/>
                  </a:cubicBezTo>
                  <a:cubicBezTo>
                    <a:pt x="11501" y="22239"/>
                    <a:pt x="12288" y="21749"/>
                    <a:pt x="13040" y="20980"/>
                  </a:cubicBezTo>
                  <a:cubicBezTo>
                    <a:pt x="13389" y="20596"/>
                    <a:pt x="13756" y="20141"/>
                    <a:pt x="14211" y="19861"/>
                  </a:cubicBezTo>
                  <a:cubicBezTo>
                    <a:pt x="14570" y="19641"/>
                    <a:pt x="15051" y="19544"/>
                    <a:pt x="15519" y="19544"/>
                  </a:cubicBezTo>
                  <a:cubicBezTo>
                    <a:pt x="15757" y="19544"/>
                    <a:pt x="15991" y="19569"/>
                    <a:pt x="16204" y="19617"/>
                  </a:cubicBezTo>
                  <a:cubicBezTo>
                    <a:pt x="17375" y="19879"/>
                    <a:pt x="17847" y="20788"/>
                    <a:pt x="18424" y="21697"/>
                  </a:cubicBezTo>
                  <a:cubicBezTo>
                    <a:pt x="18529" y="22431"/>
                    <a:pt x="19595" y="22903"/>
                    <a:pt x="20189" y="23183"/>
                  </a:cubicBezTo>
                  <a:cubicBezTo>
                    <a:pt x="20749" y="23463"/>
                    <a:pt x="21308" y="23812"/>
                    <a:pt x="21903" y="24004"/>
                  </a:cubicBezTo>
                  <a:cubicBezTo>
                    <a:pt x="22514" y="24232"/>
                    <a:pt x="23196" y="24197"/>
                    <a:pt x="23826" y="24302"/>
                  </a:cubicBezTo>
                  <a:cubicBezTo>
                    <a:pt x="24272" y="24373"/>
                    <a:pt x="24725" y="24404"/>
                    <a:pt x="25179" y="24404"/>
                  </a:cubicBezTo>
                  <a:cubicBezTo>
                    <a:pt x="26059" y="24404"/>
                    <a:pt x="26947" y="24288"/>
                    <a:pt x="27811" y="24127"/>
                  </a:cubicBezTo>
                  <a:cubicBezTo>
                    <a:pt x="28563" y="23970"/>
                    <a:pt x="29297" y="23795"/>
                    <a:pt x="30014" y="23515"/>
                  </a:cubicBezTo>
                  <a:cubicBezTo>
                    <a:pt x="30643" y="23253"/>
                    <a:pt x="31133" y="22833"/>
                    <a:pt x="31675" y="22414"/>
                  </a:cubicBezTo>
                  <a:cubicBezTo>
                    <a:pt x="33668" y="20805"/>
                    <a:pt x="34979" y="18201"/>
                    <a:pt x="35556" y="15736"/>
                  </a:cubicBezTo>
                  <a:cubicBezTo>
                    <a:pt x="35905" y="14215"/>
                    <a:pt x="36167" y="12694"/>
                    <a:pt x="36692" y="11226"/>
                  </a:cubicBezTo>
                  <a:cubicBezTo>
                    <a:pt x="36989" y="10422"/>
                    <a:pt x="37216" y="9635"/>
                    <a:pt x="37548" y="8866"/>
                  </a:cubicBezTo>
                  <a:cubicBezTo>
                    <a:pt x="37741" y="8429"/>
                    <a:pt x="37863" y="8044"/>
                    <a:pt x="38283" y="7782"/>
                  </a:cubicBezTo>
                  <a:cubicBezTo>
                    <a:pt x="38318" y="7764"/>
                    <a:pt x="38370" y="7747"/>
                    <a:pt x="38405" y="7712"/>
                  </a:cubicBezTo>
                  <a:cubicBezTo>
                    <a:pt x="38650" y="7712"/>
                    <a:pt x="38877" y="7694"/>
                    <a:pt x="39122" y="7642"/>
                  </a:cubicBezTo>
                  <a:cubicBezTo>
                    <a:pt x="39629" y="7520"/>
                    <a:pt x="40118" y="7222"/>
                    <a:pt x="40625" y="6995"/>
                  </a:cubicBezTo>
                  <a:lnTo>
                    <a:pt x="40713" y="6995"/>
                  </a:lnTo>
                  <a:cubicBezTo>
                    <a:pt x="40822" y="6998"/>
                    <a:pt x="40931" y="6999"/>
                    <a:pt x="41039" y="6999"/>
                  </a:cubicBezTo>
                  <a:cubicBezTo>
                    <a:pt x="41204" y="6999"/>
                    <a:pt x="41368" y="6997"/>
                    <a:pt x="41531" y="6997"/>
                  </a:cubicBezTo>
                  <a:cubicBezTo>
                    <a:pt x="41873" y="6997"/>
                    <a:pt x="42214" y="7007"/>
                    <a:pt x="42566" y="7065"/>
                  </a:cubicBezTo>
                  <a:cubicBezTo>
                    <a:pt x="42950" y="7127"/>
                    <a:pt x="43321" y="7229"/>
                    <a:pt x="43701" y="7229"/>
                  </a:cubicBezTo>
                  <a:cubicBezTo>
                    <a:pt x="43754" y="7229"/>
                    <a:pt x="43806" y="7227"/>
                    <a:pt x="43859" y="7222"/>
                  </a:cubicBezTo>
                  <a:cubicBezTo>
                    <a:pt x="44349" y="7170"/>
                    <a:pt x="44943" y="6978"/>
                    <a:pt x="45188" y="6523"/>
                  </a:cubicBezTo>
                  <a:cubicBezTo>
                    <a:pt x="45328" y="6244"/>
                    <a:pt x="45328" y="5946"/>
                    <a:pt x="45293" y="5667"/>
                  </a:cubicBezTo>
                  <a:lnTo>
                    <a:pt x="45293" y="5649"/>
                  </a:lnTo>
                  <a:cubicBezTo>
                    <a:pt x="45240" y="5160"/>
                    <a:pt x="45293" y="4600"/>
                    <a:pt x="45205" y="4111"/>
                  </a:cubicBezTo>
                  <a:cubicBezTo>
                    <a:pt x="45083" y="3516"/>
                    <a:pt x="44698" y="2957"/>
                    <a:pt x="44226" y="2590"/>
                  </a:cubicBezTo>
                  <a:cubicBezTo>
                    <a:pt x="43475" y="1996"/>
                    <a:pt x="42845" y="1226"/>
                    <a:pt x="42076" y="667"/>
                  </a:cubicBezTo>
                  <a:cubicBezTo>
                    <a:pt x="41549" y="295"/>
                    <a:pt x="41119" y="61"/>
                    <a:pt x="40541" y="61"/>
                  </a:cubicBezTo>
                  <a:cubicBezTo>
                    <a:pt x="40467" y="61"/>
                    <a:pt x="40390" y="65"/>
                    <a:pt x="40310" y="73"/>
                  </a:cubicBezTo>
                  <a:cubicBezTo>
                    <a:pt x="40257" y="78"/>
                    <a:pt x="40204" y="80"/>
                    <a:pt x="40149" y="80"/>
                  </a:cubicBezTo>
                  <a:cubicBezTo>
                    <a:pt x="39856" y="80"/>
                    <a:pt x="39546" y="18"/>
                    <a:pt x="39233" y="18"/>
                  </a:cubicBezTo>
                  <a:cubicBezTo>
                    <a:pt x="39202" y="18"/>
                    <a:pt x="39171" y="19"/>
                    <a:pt x="39139" y="20"/>
                  </a:cubicBezTo>
                  <a:cubicBezTo>
                    <a:pt x="38895" y="20"/>
                    <a:pt x="38667" y="55"/>
                    <a:pt x="38457" y="90"/>
                  </a:cubicBezTo>
                  <a:cubicBezTo>
                    <a:pt x="38113" y="40"/>
                    <a:pt x="37775" y="1"/>
                    <a:pt x="37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899775" y="3004950"/>
              <a:ext cx="315575" cy="430200"/>
            </a:xfrm>
            <a:custGeom>
              <a:avLst/>
              <a:gdLst/>
              <a:ahLst/>
              <a:cxnLst/>
              <a:rect l="l" t="t" r="r" b="b"/>
              <a:pathLst>
                <a:path w="12623" h="17208" extrusionOk="0">
                  <a:moveTo>
                    <a:pt x="1327" y="0"/>
                  </a:moveTo>
                  <a:cubicBezTo>
                    <a:pt x="1110" y="0"/>
                    <a:pt x="883" y="57"/>
                    <a:pt x="648" y="185"/>
                  </a:cubicBezTo>
                  <a:cubicBezTo>
                    <a:pt x="53" y="518"/>
                    <a:pt x="1" y="1392"/>
                    <a:pt x="18" y="2004"/>
                  </a:cubicBezTo>
                  <a:cubicBezTo>
                    <a:pt x="36" y="2388"/>
                    <a:pt x="88" y="2773"/>
                    <a:pt x="141" y="3157"/>
                  </a:cubicBezTo>
                  <a:cubicBezTo>
                    <a:pt x="228" y="3664"/>
                    <a:pt x="141" y="4259"/>
                    <a:pt x="298" y="4748"/>
                  </a:cubicBezTo>
                  <a:cubicBezTo>
                    <a:pt x="420" y="5168"/>
                    <a:pt x="683" y="5517"/>
                    <a:pt x="752" y="5972"/>
                  </a:cubicBezTo>
                  <a:cubicBezTo>
                    <a:pt x="840" y="6514"/>
                    <a:pt x="787" y="7021"/>
                    <a:pt x="787" y="7563"/>
                  </a:cubicBezTo>
                  <a:cubicBezTo>
                    <a:pt x="787" y="8157"/>
                    <a:pt x="857" y="8594"/>
                    <a:pt x="1434" y="8856"/>
                  </a:cubicBezTo>
                  <a:cubicBezTo>
                    <a:pt x="1687" y="8973"/>
                    <a:pt x="1944" y="9016"/>
                    <a:pt x="2202" y="9016"/>
                  </a:cubicBezTo>
                  <a:cubicBezTo>
                    <a:pt x="2677" y="9016"/>
                    <a:pt x="3155" y="8871"/>
                    <a:pt x="3619" y="8769"/>
                  </a:cubicBezTo>
                  <a:cubicBezTo>
                    <a:pt x="4424" y="8576"/>
                    <a:pt x="5245" y="8472"/>
                    <a:pt x="6084" y="8419"/>
                  </a:cubicBezTo>
                  <a:cubicBezTo>
                    <a:pt x="6329" y="8891"/>
                    <a:pt x="6941" y="9101"/>
                    <a:pt x="7483" y="9223"/>
                  </a:cubicBezTo>
                  <a:cubicBezTo>
                    <a:pt x="7448" y="9940"/>
                    <a:pt x="7535" y="10692"/>
                    <a:pt x="7693" y="11408"/>
                  </a:cubicBezTo>
                  <a:cubicBezTo>
                    <a:pt x="7885" y="12265"/>
                    <a:pt x="8322" y="13419"/>
                    <a:pt x="7570" y="14136"/>
                  </a:cubicBezTo>
                  <a:cubicBezTo>
                    <a:pt x="7360" y="14328"/>
                    <a:pt x="6696" y="14503"/>
                    <a:pt x="6696" y="14887"/>
                  </a:cubicBezTo>
                  <a:cubicBezTo>
                    <a:pt x="6696" y="14905"/>
                    <a:pt x="6696" y="14940"/>
                    <a:pt x="6714" y="14975"/>
                  </a:cubicBezTo>
                  <a:cubicBezTo>
                    <a:pt x="6644" y="15010"/>
                    <a:pt x="6574" y="15062"/>
                    <a:pt x="6521" y="15114"/>
                  </a:cubicBezTo>
                  <a:cubicBezTo>
                    <a:pt x="6364" y="15202"/>
                    <a:pt x="6137" y="15342"/>
                    <a:pt x="6189" y="15569"/>
                  </a:cubicBezTo>
                  <a:cubicBezTo>
                    <a:pt x="6225" y="15722"/>
                    <a:pt x="6356" y="15772"/>
                    <a:pt x="6496" y="15772"/>
                  </a:cubicBezTo>
                  <a:cubicBezTo>
                    <a:pt x="6564" y="15772"/>
                    <a:pt x="6634" y="15761"/>
                    <a:pt x="6696" y="15744"/>
                  </a:cubicBezTo>
                  <a:cubicBezTo>
                    <a:pt x="6784" y="15709"/>
                    <a:pt x="6871" y="15656"/>
                    <a:pt x="6976" y="15639"/>
                  </a:cubicBezTo>
                  <a:cubicBezTo>
                    <a:pt x="7063" y="15604"/>
                    <a:pt x="7151" y="15604"/>
                    <a:pt x="7238" y="15569"/>
                  </a:cubicBezTo>
                  <a:cubicBezTo>
                    <a:pt x="7273" y="15552"/>
                    <a:pt x="7325" y="15517"/>
                    <a:pt x="7378" y="15482"/>
                  </a:cubicBezTo>
                  <a:cubicBezTo>
                    <a:pt x="7425" y="15492"/>
                    <a:pt x="7471" y="15496"/>
                    <a:pt x="7515" y="15496"/>
                  </a:cubicBezTo>
                  <a:cubicBezTo>
                    <a:pt x="8094" y="15496"/>
                    <a:pt x="8428" y="14694"/>
                    <a:pt x="8671" y="14223"/>
                  </a:cubicBezTo>
                  <a:cubicBezTo>
                    <a:pt x="8916" y="13751"/>
                    <a:pt x="8951" y="13261"/>
                    <a:pt x="8969" y="12737"/>
                  </a:cubicBezTo>
                  <a:cubicBezTo>
                    <a:pt x="8986" y="12230"/>
                    <a:pt x="9004" y="11723"/>
                    <a:pt x="9021" y="11216"/>
                  </a:cubicBezTo>
                  <a:cubicBezTo>
                    <a:pt x="9196" y="11531"/>
                    <a:pt x="9353" y="11863"/>
                    <a:pt x="9528" y="12195"/>
                  </a:cubicBezTo>
                  <a:cubicBezTo>
                    <a:pt x="9633" y="12422"/>
                    <a:pt x="9720" y="12685"/>
                    <a:pt x="9825" y="12947"/>
                  </a:cubicBezTo>
                  <a:cubicBezTo>
                    <a:pt x="9773" y="13419"/>
                    <a:pt x="9808" y="13908"/>
                    <a:pt x="9668" y="14380"/>
                  </a:cubicBezTo>
                  <a:cubicBezTo>
                    <a:pt x="9581" y="14695"/>
                    <a:pt x="9441" y="14975"/>
                    <a:pt x="9476" y="15307"/>
                  </a:cubicBezTo>
                  <a:cubicBezTo>
                    <a:pt x="9476" y="15377"/>
                    <a:pt x="9511" y="15447"/>
                    <a:pt x="9598" y="15464"/>
                  </a:cubicBezTo>
                  <a:lnTo>
                    <a:pt x="9668" y="15482"/>
                  </a:lnTo>
                  <a:cubicBezTo>
                    <a:pt x="9650" y="15569"/>
                    <a:pt x="9650" y="15639"/>
                    <a:pt x="9633" y="15726"/>
                  </a:cubicBezTo>
                  <a:cubicBezTo>
                    <a:pt x="9598" y="15954"/>
                    <a:pt x="9581" y="16163"/>
                    <a:pt x="9511" y="16373"/>
                  </a:cubicBezTo>
                  <a:cubicBezTo>
                    <a:pt x="9458" y="16530"/>
                    <a:pt x="9406" y="16688"/>
                    <a:pt x="9388" y="16863"/>
                  </a:cubicBezTo>
                  <a:cubicBezTo>
                    <a:pt x="9388" y="17120"/>
                    <a:pt x="9518" y="17207"/>
                    <a:pt x="9686" y="17207"/>
                  </a:cubicBezTo>
                  <a:cubicBezTo>
                    <a:pt x="9882" y="17207"/>
                    <a:pt x="10129" y="17089"/>
                    <a:pt x="10280" y="16985"/>
                  </a:cubicBezTo>
                  <a:cubicBezTo>
                    <a:pt x="10699" y="16670"/>
                    <a:pt x="10892" y="16251"/>
                    <a:pt x="10927" y="15779"/>
                  </a:cubicBezTo>
                  <a:cubicBezTo>
                    <a:pt x="11259" y="15674"/>
                    <a:pt x="11259" y="15254"/>
                    <a:pt x="11294" y="14940"/>
                  </a:cubicBezTo>
                  <a:cubicBezTo>
                    <a:pt x="11399" y="13751"/>
                    <a:pt x="11119" y="12702"/>
                    <a:pt x="10682" y="11671"/>
                  </a:cubicBezTo>
                  <a:lnTo>
                    <a:pt x="10682" y="11671"/>
                  </a:lnTo>
                  <a:cubicBezTo>
                    <a:pt x="10857" y="11968"/>
                    <a:pt x="11014" y="12283"/>
                    <a:pt x="11171" y="12597"/>
                  </a:cubicBezTo>
                  <a:cubicBezTo>
                    <a:pt x="11259" y="12772"/>
                    <a:pt x="11364" y="13139"/>
                    <a:pt x="11573" y="13209"/>
                  </a:cubicBezTo>
                  <a:cubicBezTo>
                    <a:pt x="11612" y="13215"/>
                    <a:pt x="11648" y="13219"/>
                    <a:pt x="11683" y="13219"/>
                  </a:cubicBezTo>
                  <a:cubicBezTo>
                    <a:pt x="11745" y="13219"/>
                    <a:pt x="11804" y="13207"/>
                    <a:pt x="11871" y="13174"/>
                  </a:cubicBezTo>
                  <a:cubicBezTo>
                    <a:pt x="11923" y="13296"/>
                    <a:pt x="11975" y="13436"/>
                    <a:pt x="12028" y="13559"/>
                  </a:cubicBezTo>
                  <a:cubicBezTo>
                    <a:pt x="12098" y="13733"/>
                    <a:pt x="12098" y="13961"/>
                    <a:pt x="12203" y="14118"/>
                  </a:cubicBezTo>
                  <a:cubicBezTo>
                    <a:pt x="12238" y="14170"/>
                    <a:pt x="12295" y="14197"/>
                    <a:pt x="12351" y="14197"/>
                  </a:cubicBezTo>
                  <a:cubicBezTo>
                    <a:pt x="12408" y="14197"/>
                    <a:pt x="12465" y="14170"/>
                    <a:pt x="12500" y="14118"/>
                  </a:cubicBezTo>
                  <a:cubicBezTo>
                    <a:pt x="12622" y="13926"/>
                    <a:pt x="12605" y="13664"/>
                    <a:pt x="12587" y="13454"/>
                  </a:cubicBezTo>
                  <a:lnTo>
                    <a:pt x="12570" y="13454"/>
                  </a:lnTo>
                  <a:cubicBezTo>
                    <a:pt x="12552" y="13296"/>
                    <a:pt x="12517" y="13157"/>
                    <a:pt x="12465" y="13017"/>
                  </a:cubicBezTo>
                  <a:cubicBezTo>
                    <a:pt x="12465" y="12985"/>
                    <a:pt x="12380" y="12727"/>
                    <a:pt x="12325" y="12727"/>
                  </a:cubicBezTo>
                  <a:cubicBezTo>
                    <a:pt x="12321" y="12727"/>
                    <a:pt x="12317" y="12728"/>
                    <a:pt x="12313" y="12731"/>
                  </a:cubicBezTo>
                  <a:lnTo>
                    <a:pt x="12313" y="12731"/>
                  </a:lnTo>
                  <a:cubicBezTo>
                    <a:pt x="12360" y="12679"/>
                    <a:pt x="12359" y="12613"/>
                    <a:pt x="12325" y="12562"/>
                  </a:cubicBezTo>
                  <a:cubicBezTo>
                    <a:pt x="12325" y="12562"/>
                    <a:pt x="12325" y="12562"/>
                    <a:pt x="12325" y="12545"/>
                  </a:cubicBezTo>
                  <a:cubicBezTo>
                    <a:pt x="12465" y="11811"/>
                    <a:pt x="11381" y="10884"/>
                    <a:pt x="10962" y="10412"/>
                  </a:cubicBezTo>
                  <a:cubicBezTo>
                    <a:pt x="10472" y="9853"/>
                    <a:pt x="9895" y="9293"/>
                    <a:pt x="9301" y="8821"/>
                  </a:cubicBezTo>
                  <a:cubicBezTo>
                    <a:pt x="9336" y="8751"/>
                    <a:pt x="9336" y="8664"/>
                    <a:pt x="9266" y="8594"/>
                  </a:cubicBezTo>
                  <a:cubicBezTo>
                    <a:pt x="8584" y="7807"/>
                    <a:pt x="7902" y="6776"/>
                    <a:pt x="6749" y="6689"/>
                  </a:cubicBezTo>
                  <a:cubicBezTo>
                    <a:pt x="6707" y="6685"/>
                    <a:pt x="6666" y="6683"/>
                    <a:pt x="6625" y="6683"/>
                  </a:cubicBezTo>
                  <a:cubicBezTo>
                    <a:pt x="6095" y="6683"/>
                    <a:pt x="5614" y="6969"/>
                    <a:pt x="5079" y="6969"/>
                  </a:cubicBezTo>
                  <a:cubicBezTo>
                    <a:pt x="5064" y="6969"/>
                    <a:pt x="5050" y="6969"/>
                    <a:pt x="5035" y="6968"/>
                  </a:cubicBezTo>
                  <a:cubicBezTo>
                    <a:pt x="4406" y="6933"/>
                    <a:pt x="3672" y="6776"/>
                    <a:pt x="3025" y="6619"/>
                  </a:cubicBezTo>
                  <a:cubicBezTo>
                    <a:pt x="3008" y="5954"/>
                    <a:pt x="3077" y="5307"/>
                    <a:pt x="2990" y="4626"/>
                  </a:cubicBezTo>
                  <a:cubicBezTo>
                    <a:pt x="2973" y="4363"/>
                    <a:pt x="2955" y="4049"/>
                    <a:pt x="2920" y="3752"/>
                  </a:cubicBezTo>
                  <a:cubicBezTo>
                    <a:pt x="2938" y="3734"/>
                    <a:pt x="2955" y="3699"/>
                    <a:pt x="2955" y="3664"/>
                  </a:cubicBezTo>
                  <a:cubicBezTo>
                    <a:pt x="3060" y="3420"/>
                    <a:pt x="3217" y="3175"/>
                    <a:pt x="3287" y="2913"/>
                  </a:cubicBezTo>
                  <a:cubicBezTo>
                    <a:pt x="3375" y="2633"/>
                    <a:pt x="3287" y="2353"/>
                    <a:pt x="3217" y="2091"/>
                  </a:cubicBezTo>
                  <a:cubicBezTo>
                    <a:pt x="3074" y="1187"/>
                    <a:pt x="2318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523925" y="2999600"/>
              <a:ext cx="313375" cy="540025"/>
            </a:xfrm>
            <a:custGeom>
              <a:avLst/>
              <a:gdLst/>
              <a:ahLst/>
              <a:cxnLst/>
              <a:rect l="l" t="t" r="r" b="b"/>
              <a:pathLst>
                <a:path w="12535" h="21601" extrusionOk="0">
                  <a:moveTo>
                    <a:pt x="8453" y="0"/>
                  </a:moveTo>
                  <a:cubicBezTo>
                    <a:pt x="7906" y="0"/>
                    <a:pt x="7396" y="224"/>
                    <a:pt x="7028" y="784"/>
                  </a:cubicBezTo>
                  <a:cubicBezTo>
                    <a:pt x="6993" y="837"/>
                    <a:pt x="7011" y="889"/>
                    <a:pt x="7028" y="941"/>
                  </a:cubicBezTo>
                  <a:cubicBezTo>
                    <a:pt x="6259" y="1850"/>
                    <a:pt x="5944" y="3196"/>
                    <a:pt x="5805" y="4350"/>
                  </a:cubicBezTo>
                  <a:cubicBezTo>
                    <a:pt x="5665" y="5591"/>
                    <a:pt x="5560" y="7042"/>
                    <a:pt x="5735" y="8353"/>
                  </a:cubicBezTo>
                  <a:cubicBezTo>
                    <a:pt x="5631" y="8329"/>
                    <a:pt x="5520" y="8319"/>
                    <a:pt x="5405" y="8319"/>
                  </a:cubicBezTo>
                  <a:cubicBezTo>
                    <a:pt x="5110" y="8319"/>
                    <a:pt x="4792" y="8381"/>
                    <a:pt x="4528" y="8406"/>
                  </a:cubicBezTo>
                  <a:cubicBezTo>
                    <a:pt x="3969" y="8458"/>
                    <a:pt x="3602" y="8668"/>
                    <a:pt x="3235" y="9123"/>
                  </a:cubicBezTo>
                  <a:cubicBezTo>
                    <a:pt x="2606" y="9927"/>
                    <a:pt x="2518" y="10923"/>
                    <a:pt x="2431" y="11902"/>
                  </a:cubicBezTo>
                  <a:cubicBezTo>
                    <a:pt x="1801" y="12059"/>
                    <a:pt x="1120" y="12094"/>
                    <a:pt x="840" y="12794"/>
                  </a:cubicBezTo>
                  <a:cubicBezTo>
                    <a:pt x="525" y="13545"/>
                    <a:pt x="805" y="14367"/>
                    <a:pt x="980" y="15136"/>
                  </a:cubicBezTo>
                  <a:cubicBezTo>
                    <a:pt x="683" y="15731"/>
                    <a:pt x="648" y="16517"/>
                    <a:pt x="525" y="17129"/>
                  </a:cubicBezTo>
                  <a:cubicBezTo>
                    <a:pt x="420" y="17671"/>
                    <a:pt x="280" y="18195"/>
                    <a:pt x="246" y="18737"/>
                  </a:cubicBezTo>
                  <a:cubicBezTo>
                    <a:pt x="193" y="19279"/>
                    <a:pt x="1" y="19891"/>
                    <a:pt x="1" y="20416"/>
                  </a:cubicBezTo>
                  <a:cubicBezTo>
                    <a:pt x="18" y="20940"/>
                    <a:pt x="403" y="21377"/>
                    <a:pt x="875" y="21534"/>
                  </a:cubicBezTo>
                  <a:cubicBezTo>
                    <a:pt x="1011" y="21581"/>
                    <a:pt x="1136" y="21601"/>
                    <a:pt x="1254" y="21601"/>
                  </a:cubicBezTo>
                  <a:cubicBezTo>
                    <a:pt x="1761" y="21601"/>
                    <a:pt x="2135" y="21233"/>
                    <a:pt x="2588" y="20992"/>
                  </a:cubicBezTo>
                  <a:lnTo>
                    <a:pt x="2606" y="20992"/>
                  </a:lnTo>
                  <a:cubicBezTo>
                    <a:pt x="2858" y="21157"/>
                    <a:pt x="3193" y="21246"/>
                    <a:pt x="3520" y="21246"/>
                  </a:cubicBezTo>
                  <a:cubicBezTo>
                    <a:pt x="3714" y="21246"/>
                    <a:pt x="3905" y="21215"/>
                    <a:pt x="4074" y="21150"/>
                  </a:cubicBezTo>
                  <a:cubicBezTo>
                    <a:pt x="4299" y="21345"/>
                    <a:pt x="4588" y="21552"/>
                    <a:pt x="4864" y="21552"/>
                  </a:cubicBezTo>
                  <a:cubicBezTo>
                    <a:pt x="4910" y="21552"/>
                    <a:pt x="4956" y="21547"/>
                    <a:pt x="5000" y="21534"/>
                  </a:cubicBezTo>
                  <a:cubicBezTo>
                    <a:pt x="5280" y="21447"/>
                    <a:pt x="5403" y="21062"/>
                    <a:pt x="5472" y="20800"/>
                  </a:cubicBezTo>
                  <a:cubicBezTo>
                    <a:pt x="5560" y="20363"/>
                    <a:pt x="5455" y="20048"/>
                    <a:pt x="5315" y="19664"/>
                  </a:cubicBezTo>
                  <a:cubicBezTo>
                    <a:pt x="5245" y="19419"/>
                    <a:pt x="5315" y="19262"/>
                    <a:pt x="5315" y="19017"/>
                  </a:cubicBezTo>
                  <a:cubicBezTo>
                    <a:pt x="5315" y="18842"/>
                    <a:pt x="5158" y="18667"/>
                    <a:pt x="5193" y="18493"/>
                  </a:cubicBezTo>
                  <a:cubicBezTo>
                    <a:pt x="5210" y="18388"/>
                    <a:pt x="5158" y="18318"/>
                    <a:pt x="5088" y="18265"/>
                  </a:cubicBezTo>
                  <a:cubicBezTo>
                    <a:pt x="5105" y="18213"/>
                    <a:pt x="5088" y="18143"/>
                    <a:pt x="5018" y="18091"/>
                  </a:cubicBezTo>
                  <a:cubicBezTo>
                    <a:pt x="4406" y="17671"/>
                    <a:pt x="3777" y="17024"/>
                    <a:pt x="3515" y="16325"/>
                  </a:cubicBezTo>
                  <a:cubicBezTo>
                    <a:pt x="3252" y="15643"/>
                    <a:pt x="3357" y="14822"/>
                    <a:pt x="3322" y="14070"/>
                  </a:cubicBezTo>
                  <a:cubicBezTo>
                    <a:pt x="4231" y="13371"/>
                    <a:pt x="5298" y="12846"/>
                    <a:pt x="6137" y="12042"/>
                  </a:cubicBezTo>
                  <a:cubicBezTo>
                    <a:pt x="6784" y="11990"/>
                    <a:pt x="7448" y="12025"/>
                    <a:pt x="7972" y="11675"/>
                  </a:cubicBezTo>
                  <a:cubicBezTo>
                    <a:pt x="8707" y="11150"/>
                    <a:pt x="9126" y="10224"/>
                    <a:pt x="9685" y="9542"/>
                  </a:cubicBezTo>
                  <a:cubicBezTo>
                    <a:pt x="10245" y="8895"/>
                    <a:pt x="10979" y="8511"/>
                    <a:pt x="11434" y="7759"/>
                  </a:cubicBezTo>
                  <a:cubicBezTo>
                    <a:pt x="11504" y="7619"/>
                    <a:pt x="11573" y="7497"/>
                    <a:pt x="11643" y="7357"/>
                  </a:cubicBezTo>
                  <a:cubicBezTo>
                    <a:pt x="12115" y="6885"/>
                    <a:pt x="12535" y="6413"/>
                    <a:pt x="12500" y="5661"/>
                  </a:cubicBezTo>
                  <a:cubicBezTo>
                    <a:pt x="12465" y="5049"/>
                    <a:pt x="12220" y="4385"/>
                    <a:pt x="12080" y="3791"/>
                  </a:cubicBezTo>
                  <a:cubicBezTo>
                    <a:pt x="11941" y="3179"/>
                    <a:pt x="11766" y="2602"/>
                    <a:pt x="11504" y="2025"/>
                  </a:cubicBezTo>
                  <a:cubicBezTo>
                    <a:pt x="11024" y="1066"/>
                    <a:pt x="9648" y="0"/>
                    <a:pt x="8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1047500" y="3493375"/>
              <a:ext cx="68650" cy="54300"/>
            </a:xfrm>
            <a:custGeom>
              <a:avLst/>
              <a:gdLst/>
              <a:ahLst/>
              <a:cxnLst/>
              <a:rect l="l" t="t" r="r" b="b"/>
              <a:pathLst>
                <a:path w="2746" h="2172" extrusionOk="0">
                  <a:moveTo>
                    <a:pt x="822" y="0"/>
                  </a:moveTo>
                  <a:cubicBezTo>
                    <a:pt x="525" y="53"/>
                    <a:pt x="263" y="158"/>
                    <a:pt x="53" y="385"/>
                  </a:cubicBezTo>
                  <a:cubicBezTo>
                    <a:pt x="18" y="490"/>
                    <a:pt x="0" y="595"/>
                    <a:pt x="18" y="734"/>
                  </a:cubicBezTo>
                  <a:cubicBezTo>
                    <a:pt x="35" y="1032"/>
                    <a:pt x="193" y="1294"/>
                    <a:pt x="455" y="1451"/>
                  </a:cubicBezTo>
                  <a:cubicBezTo>
                    <a:pt x="577" y="1521"/>
                    <a:pt x="682" y="1521"/>
                    <a:pt x="822" y="1539"/>
                  </a:cubicBezTo>
                  <a:cubicBezTo>
                    <a:pt x="1032" y="1574"/>
                    <a:pt x="1242" y="1661"/>
                    <a:pt x="1434" y="1748"/>
                  </a:cubicBezTo>
                  <a:cubicBezTo>
                    <a:pt x="1749" y="1853"/>
                    <a:pt x="2028" y="2150"/>
                    <a:pt x="2360" y="2168"/>
                  </a:cubicBezTo>
                  <a:cubicBezTo>
                    <a:pt x="2370" y="2170"/>
                    <a:pt x="2379" y="2171"/>
                    <a:pt x="2388" y="2171"/>
                  </a:cubicBezTo>
                  <a:cubicBezTo>
                    <a:pt x="2448" y="2171"/>
                    <a:pt x="2505" y="2126"/>
                    <a:pt x="2535" y="2080"/>
                  </a:cubicBezTo>
                  <a:cubicBezTo>
                    <a:pt x="2745" y="1591"/>
                    <a:pt x="2430" y="997"/>
                    <a:pt x="2133" y="595"/>
                  </a:cubicBezTo>
                  <a:cubicBezTo>
                    <a:pt x="1853" y="193"/>
                    <a:pt x="1312" y="18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995500" y="3534450"/>
              <a:ext cx="62500" cy="64775"/>
            </a:xfrm>
            <a:custGeom>
              <a:avLst/>
              <a:gdLst/>
              <a:ahLst/>
              <a:cxnLst/>
              <a:rect l="l" t="t" r="r" b="b"/>
              <a:pathLst>
                <a:path w="2500" h="2591" extrusionOk="0">
                  <a:moveTo>
                    <a:pt x="507" y="0"/>
                  </a:moveTo>
                  <a:cubicBezTo>
                    <a:pt x="140" y="245"/>
                    <a:pt x="0" y="770"/>
                    <a:pt x="227" y="1224"/>
                  </a:cubicBezTo>
                  <a:cubicBezTo>
                    <a:pt x="437" y="1591"/>
                    <a:pt x="804" y="1696"/>
                    <a:pt x="1136" y="1906"/>
                  </a:cubicBezTo>
                  <a:cubicBezTo>
                    <a:pt x="1469" y="2098"/>
                    <a:pt x="1801" y="2518"/>
                    <a:pt x="2185" y="2588"/>
                  </a:cubicBezTo>
                  <a:cubicBezTo>
                    <a:pt x="2199" y="2589"/>
                    <a:pt x="2213" y="2590"/>
                    <a:pt x="2226" y="2590"/>
                  </a:cubicBezTo>
                  <a:cubicBezTo>
                    <a:pt x="2342" y="2590"/>
                    <a:pt x="2414" y="2521"/>
                    <a:pt x="2430" y="2395"/>
                  </a:cubicBezTo>
                  <a:cubicBezTo>
                    <a:pt x="2500" y="1888"/>
                    <a:pt x="2378" y="1277"/>
                    <a:pt x="2080" y="840"/>
                  </a:cubicBezTo>
                  <a:cubicBezTo>
                    <a:pt x="1923" y="630"/>
                    <a:pt x="1731" y="472"/>
                    <a:pt x="1521" y="298"/>
                  </a:cubicBezTo>
                  <a:cubicBezTo>
                    <a:pt x="1416" y="210"/>
                    <a:pt x="1294" y="140"/>
                    <a:pt x="1171" y="70"/>
                  </a:cubicBezTo>
                  <a:cubicBezTo>
                    <a:pt x="962" y="18"/>
                    <a:pt x="734" y="0"/>
                    <a:pt x="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901975" y="3466125"/>
              <a:ext cx="73450" cy="73075"/>
            </a:xfrm>
            <a:custGeom>
              <a:avLst/>
              <a:gdLst/>
              <a:ahLst/>
              <a:cxnLst/>
              <a:rect l="l" t="t" r="r" b="b"/>
              <a:pathLst>
                <a:path w="2938" h="2923" extrusionOk="0">
                  <a:moveTo>
                    <a:pt x="1421" y="0"/>
                  </a:moveTo>
                  <a:cubicBezTo>
                    <a:pt x="941" y="0"/>
                    <a:pt x="432" y="288"/>
                    <a:pt x="192" y="688"/>
                  </a:cubicBezTo>
                  <a:cubicBezTo>
                    <a:pt x="192" y="706"/>
                    <a:pt x="192" y="706"/>
                    <a:pt x="192" y="723"/>
                  </a:cubicBezTo>
                  <a:cubicBezTo>
                    <a:pt x="35" y="863"/>
                    <a:pt x="0" y="1038"/>
                    <a:pt x="105" y="1300"/>
                  </a:cubicBezTo>
                  <a:cubicBezTo>
                    <a:pt x="227" y="1615"/>
                    <a:pt x="455" y="2087"/>
                    <a:pt x="822" y="2157"/>
                  </a:cubicBezTo>
                  <a:cubicBezTo>
                    <a:pt x="853" y="2165"/>
                    <a:pt x="883" y="2168"/>
                    <a:pt x="914" y="2168"/>
                  </a:cubicBezTo>
                  <a:cubicBezTo>
                    <a:pt x="1050" y="2168"/>
                    <a:pt x="1179" y="2098"/>
                    <a:pt x="1316" y="2098"/>
                  </a:cubicBezTo>
                  <a:cubicBezTo>
                    <a:pt x="1338" y="2098"/>
                    <a:pt x="1359" y="2100"/>
                    <a:pt x="1381" y="2104"/>
                  </a:cubicBezTo>
                  <a:cubicBezTo>
                    <a:pt x="1696" y="2157"/>
                    <a:pt x="1888" y="2506"/>
                    <a:pt x="2080" y="2716"/>
                  </a:cubicBezTo>
                  <a:cubicBezTo>
                    <a:pt x="2186" y="2832"/>
                    <a:pt x="2317" y="2922"/>
                    <a:pt x="2446" y="2922"/>
                  </a:cubicBezTo>
                  <a:cubicBezTo>
                    <a:pt x="2531" y="2922"/>
                    <a:pt x="2616" y="2883"/>
                    <a:pt x="2692" y="2786"/>
                  </a:cubicBezTo>
                  <a:cubicBezTo>
                    <a:pt x="2937" y="2471"/>
                    <a:pt x="2710" y="1842"/>
                    <a:pt x="2657" y="1475"/>
                  </a:cubicBezTo>
                  <a:cubicBezTo>
                    <a:pt x="2570" y="1038"/>
                    <a:pt x="2465" y="583"/>
                    <a:pt x="2115" y="269"/>
                  </a:cubicBezTo>
                  <a:cubicBezTo>
                    <a:pt x="1922" y="81"/>
                    <a:pt x="1676" y="0"/>
                    <a:pt x="1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624875" y="3430875"/>
              <a:ext cx="79150" cy="64150"/>
            </a:xfrm>
            <a:custGeom>
              <a:avLst/>
              <a:gdLst/>
              <a:ahLst/>
              <a:cxnLst/>
              <a:rect l="l" t="t" r="r" b="b"/>
              <a:pathLst>
                <a:path w="3166" h="2566" extrusionOk="0">
                  <a:moveTo>
                    <a:pt x="1463" y="0"/>
                  </a:moveTo>
                  <a:cubicBezTo>
                    <a:pt x="1242" y="0"/>
                    <a:pt x="1037" y="92"/>
                    <a:pt x="840" y="228"/>
                  </a:cubicBezTo>
                  <a:cubicBezTo>
                    <a:pt x="595" y="385"/>
                    <a:pt x="333" y="612"/>
                    <a:pt x="176" y="874"/>
                  </a:cubicBezTo>
                  <a:cubicBezTo>
                    <a:pt x="71" y="997"/>
                    <a:pt x="1" y="1172"/>
                    <a:pt x="123" y="1259"/>
                  </a:cubicBezTo>
                  <a:cubicBezTo>
                    <a:pt x="158" y="1277"/>
                    <a:pt x="176" y="1294"/>
                    <a:pt x="193" y="1312"/>
                  </a:cubicBezTo>
                  <a:cubicBezTo>
                    <a:pt x="246" y="1346"/>
                    <a:pt x="281" y="1416"/>
                    <a:pt x="333" y="1416"/>
                  </a:cubicBezTo>
                  <a:cubicBezTo>
                    <a:pt x="403" y="1486"/>
                    <a:pt x="525" y="1574"/>
                    <a:pt x="543" y="1591"/>
                  </a:cubicBezTo>
                  <a:cubicBezTo>
                    <a:pt x="648" y="1661"/>
                    <a:pt x="753" y="1714"/>
                    <a:pt x="875" y="1731"/>
                  </a:cubicBezTo>
                  <a:cubicBezTo>
                    <a:pt x="1330" y="1801"/>
                    <a:pt x="1679" y="1993"/>
                    <a:pt x="2081" y="2238"/>
                  </a:cubicBezTo>
                  <a:cubicBezTo>
                    <a:pt x="2269" y="2354"/>
                    <a:pt x="2529" y="2565"/>
                    <a:pt x="2782" y="2565"/>
                  </a:cubicBezTo>
                  <a:cubicBezTo>
                    <a:pt x="2835" y="2565"/>
                    <a:pt x="2887" y="2556"/>
                    <a:pt x="2938" y="2535"/>
                  </a:cubicBezTo>
                  <a:cubicBezTo>
                    <a:pt x="3165" y="2448"/>
                    <a:pt x="3130" y="2203"/>
                    <a:pt x="3060" y="1993"/>
                  </a:cubicBezTo>
                  <a:cubicBezTo>
                    <a:pt x="2938" y="1556"/>
                    <a:pt x="2693" y="1102"/>
                    <a:pt x="2448" y="717"/>
                  </a:cubicBezTo>
                  <a:cubicBezTo>
                    <a:pt x="2291" y="437"/>
                    <a:pt x="2064" y="158"/>
                    <a:pt x="1749" y="53"/>
                  </a:cubicBezTo>
                  <a:cubicBezTo>
                    <a:pt x="1651" y="17"/>
                    <a:pt x="1555" y="0"/>
                    <a:pt x="1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547525" y="3498225"/>
              <a:ext cx="42425" cy="51400"/>
            </a:xfrm>
            <a:custGeom>
              <a:avLst/>
              <a:gdLst/>
              <a:ahLst/>
              <a:cxnLst/>
              <a:rect l="l" t="t" r="r" b="b"/>
              <a:pathLst>
                <a:path w="1697" h="2056" extrusionOk="0">
                  <a:moveTo>
                    <a:pt x="905" y="1"/>
                  </a:moveTo>
                  <a:cubicBezTo>
                    <a:pt x="855" y="1"/>
                    <a:pt x="804" y="6"/>
                    <a:pt x="752" y="16"/>
                  </a:cubicBezTo>
                  <a:cubicBezTo>
                    <a:pt x="368" y="68"/>
                    <a:pt x="106" y="401"/>
                    <a:pt x="36" y="750"/>
                  </a:cubicBezTo>
                  <a:cubicBezTo>
                    <a:pt x="18" y="785"/>
                    <a:pt x="1" y="820"/>
                    <a:pt x="1" y="873"/>
                  </a:cubicBezTo>
                  <a:cubicBezTo>
                    <a:pt x="1" y="908"/>
                    <a:pt x="18" y="925"/>
                    <a:pt x="18" y="960"/>
                  </a:cubicBezTo>
                  <a:cubicBezTo>
                    <a:pt x="18" y="1047"/>
                    <a:pt x="36" y="1135"/>
                    <a:pt x="71" y="1222"/>
                  </a:cubicBezTo>
                  <a:cubicBezTo>
                    <a:pt x="88" y="1275"/>
                    <a:pt x="141" y="1310"/>
                    <a:pt x="193" y="1310"/>
                  </a:cubicBezTo>
                  <a:cubicBezTo>
                    <a:pt x="263" y="1397"/>
                    <a:pt x="333" y="1467"/>
                    <a:pt x="420" y="1554"/>
                  </a:cubicBezTo>
                  <a:cubicBezTo>
                    <a:pt x="613" y="1729"/>
                    <a:pt x="857" y="1991"/>
                    <a:pt x="1137" y="2044"/>
                  </a:cubicBezTo>
                  <a:cubicBezTo>
                    <a:pt x="1172" y="2052"/>
                    <a:pt x="1205" y="2055"/>
                    <a:pt x="1235" y="2055"/>
                  </a:cubicBezTo>
                  <a:cubicBezTo>
                    <a:pt x="1677" y="2055"/>
                    <a:pt x="1662" y="1272"/>
                    <a:pt x="1662" y="977"/>
                  </a:cubicBezTo>
                  <a:lnTo>
                    <a:pt x="1644" y="977"/>
                  </a:lnTo>
                  <a:cubicBezTo>
                    <a:pt x="1644" y="698"/>
                    <a:pt x="1696" y="436"/>
                    <a:pt x="1469" y="226"/>
                  </a:cubicBezTo>
                  <a:cubicBezTo>
                    <a:pt x="1314" y="85"/>
                    <a:pt x="1114" y="1"/>
                    <a:pt x="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635375" y="3488450"/>
              <a:ext cx="52025" cy="60825"/>
            </a:xfrm>
            <a:custGeom>
              <a:avLst/>
              <a:gdLst/>
              <a:ahLst/>
              <a:cxnLst/>
              <a:rect l="l" t="t" r="r" b="b"/>
              <a:pathLst>
                <a:path w="2081" h="2433" extrusionOk="0">
                  <a:moveTo>
                    <a:pt x="961" y="1"/>
                  </a:moveTo>
                  <a:cubicBezTo>
                    <a:pt x="807" y="1"/>
                    <a:pt x="659" y="70"/>
                    <a:pt x="542" y="197"/>
                  </a:cubicBezTo>
                  <a:cubicBezTo>
                    <a:pt x="333" y="442"/>
                    <a:pt x="1" y="1141"/>
                    <a:pt x="385" y="1613"/>
                  </a:cubicBezTo>
                  <a:cubicBezTo>
                    <a:pt x="420" y="1666"/>
                    <a:pt x="507" y="1753"/>
                    <a:pt x="560" y="1823"/>
                  </a:cubicBezTo>
                  <a:cubicBezTo>
                    <a:pt x="822" y="2103"/>
                    <a:pt x="1154" y="2208"/>
                    <a:pt x="1486" y="2382"/>
                  </a:cubicBezTo>
                  <a:cubicBezTo>
                    <a:pt x="1557" y="2415"/>
                    <a:pt x="1632" y="2432"/>
                    <a:pt x="1702" y="2432"/>
                  </a:cubicBezTo>
                  <a:cubicBezTo>
                    <a:pt x="1859" y="2432"/>
                    <a:pt x="1998" y="2348"/>
                    <a:pt x="2046" y="2155"/>
                  </a:cubicBezTo>
                  <a:cubicBezTo>
                    <a:pt x="2081" y="1998"/>
                    <a:pt x="2011" y="1823"/>
                    <a:pt x="1958" y="1666"/>
                  </a:cubicBezTo>
                  <a:cubicBezTo>
                    <a:pt x="1889" y="1456"/>
                    <a:pt x="1836" y="1246"/>
                    <a:pt x="1766" y="1036"/>
                  </a:cubicBezTo>
                  <a:cubicBezTo>
                    <a:pt x="1661" y="739"/>
                    <a:pt x="1539" y="285"/>
                    <a:pt x="1259" y="92"/>
                  </a:cubicBezTo>
                  <a:cubicBezTo>
                    <a:pt x="1163" y="30"/>
                    <a:pt x="1061" y="1"/>
                    <a:pt x="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7675" y="2619250"/>
              <a:ext cx="1132825" cy="715925"/>
            </a:xfrm>
            <a:custGeom>
              <a:avLst/>
              <a:gdLst/>
              <a:ahLst/>
              <a:cxnLst/>
              <a:rect l="l" t="t" r="r" b="b"/>
              <a:pathLst>
                <a:path w="45313" h="28637" extrusionOk="0">
                  <a:moveTo>
                    <a:pt x="37441" y="1"/>
                  </a:moveTo>
                  <a:cubicBezTo>
                    <a:pt x="37197" y="1"/>
                    <a:pt x="36954" y="21"/>
                    <a:pt x="36711" y="73"/>
                  </a:cubicBezTo>
                  <a:cubicBezTo>
                    <a:pt x="36449" y="125"/>
                    <a:pt x="36047" y="212"/>
                    <a:pt x="35750" y="387"/>
                  </a:cubicBezTo>
                  <a:cubicBezTo>
                    <a:pt x="35016" y="440"/>
                    <a:pt x="34351" y="597"/>
                    <a:pt x="33757" y="1069"/>
                  </a:cubicBezTo>
                  <a:cubicBezTo>
                    <a:pt x="33372" y="1191"/>
                    <a:pt x="33005" y="1419"/>
                    <a:pt x="32621" y="1856"/>
                  </a:cubicBezTo>
                  <a:cubicBezTo>
                    <a:pt x="31869" y="2695"/>
                    <a:pt x="31782" y="3814"/>
                    <a:pt x="31572" y="4880"/>
                  </a:cubicBezTo>
                  <a:cubicBezTo>
                    <a:pt x="31310" y="6296"/>
                    <a:pt x="31100" y="7694"/>
                    <a:pt x="30960" y="9145"/>
                  </a:cubicBezTo>
                  <a:cubicBezTo>
                    <a:pt x="30890" y="9967"/>
                    <a:pt x="30698" y="10754"/>
                    <a:pt x="30540" y="11575"/>
                  </a:cubicBezTo>
                  <a:cubicBezTo>
                    <a:pt x="30505" y="11698"/>
                    <a:pt x="30488" y="11820"/>
                    <a:pt x="30453" y="11942"/>
                  </a:cubicBezTo>
                  <a:cubicBezTo>
                    <a:pt x="29605" y="11760"/>
                    <a:pt x="28737" y="11392"/>
                    <a:pt x="27871" y="11392"/>
                  </a:cubicBezTo>
                  <a:cubicBezTo>
                    <a:pt x="27577" y="11392"/>
                    <a:pt x="27284" y="11434"/>
                    <a:pt x="26992" y="11540"/>
                  </a:cubicBezTo>
                  <a:cubicBezTo>
                    <a:pt x="26362" y="11768"/>
                    <a:pt x="25838" y="12187"/>
                    <a:pt x="25226" y="12484"/>
                  </a:cubicBezTo>
                  <a:cubicBezTo>
                    <a:pt x="24859" y="12677"/>
                    <a:pt x="24474" y="12851"/>
                    <a:pt x="24125" y="13079"/>
                  </a:cubicBezTo>
                  <a:cubicBezTo>
                    <a:pt x="23583" y="12886"/>
                    <a:pt x="23058" y="12677"/>
                    <a:pt x="22516" y="12589"/>
                  </a:cubicBezTo>
                  <a:cubicBezTo>
                    <a:pt x="22357" y="12560"/>
                    <a:pt x="22189" y="12546"/>
                    <a:pt x="22017" y="12546"/>
                  </a:cubicBezTo>
                  <a:cubicBezTo>
                    <a:pt x="21376" y="12546"/>
                    <a:pt x="20673" y="12728"/>
                    <a:pt x="20122" y="12921"/>
                  </a:cubicBezTo>
                  <a:cubicBezTo>
                    <a:pt x="19300" y="13219"/>
                    <a:pt x="18653" y="13813"/>
                    <a:pt x="18024" y="14390"/>
                  </a:cubicBezTo>
                  <a:cubicBezTo>
                    <a:pt x="17954" y="14460"/>
                    <a:pt x="17866" y="14530"/>
                    <a:pt x="17779" y="14600"/>
                  </a:cubicBezTo>
                  <a:cubicBezTo>
                    <a:pt x="17723" y="14598"/>
                    <a:pt x="17667" y="14597"/>
                    <a:pt x="17611" y="14597"/>
                  </a:cubicBezTo>
                  <a:cubicBezTo>
                    <a:pt x="16998" y="14597"/>
                    <a:pt x="16369" y="14684"/>
                    <a:pt x="15856" y="14844"/>
                  </a:cubicBezTo>
                  <a:cubicBezTo>
                    <a:pt x="14912" y="15107"/>
                    <a:pt x="14160" y="15806"/>
                    <a:pt x="13356" y="16313"/>
                  </a:cubicBezTo>
                  <a:cubicBezTo>
                    <a:pt x="12517" y="16837"/>
                    <a:pt x="11905" y="17501"/>
                    <a:pt x="11276" y="18271"/>
                  </a:cubicBezTo>
                  <a:cubicBezTo>
                    <a:pt x="10944" y="18690"/>
                    <a:pt x="10542" y="19040"/>
                    <a:pt x="10227" y="19477"/>
                  </a:cubicBezTo>
                  <a:cubicBezTo>
                    <a:pt x="9912" y="19896"/>
                    <a:pt x="9738" y="20368"/>
                    <a:pt x="9388" y="20770"/>
                  </a:cubicBezTo>
                  <a:cubicBezTo>
                    <a:pt x="9003" y="21207"/>
                    <a:pt x="8479" y="21365"/>
                    <a:pt x="8077" y="21732"/>
                  </a:cubicBezTo>
                  <a:cubicBezTo>
                    <a:pt x="7850" y="21942"/>
                    <a:pt x="7675" y="22221"/>
                    <a:pt x="7500" y="22484"/>
                  </a:cubicBezTo>
                  <a:cubicBezTo>
                    <a:pt x="7115" y="23008"/>
                    <a:pt x="6836" y="23410"/>
                    <a:pt x="6241" y="23725"/>
                  </a:cubicBezTo>
                  <a:cubicBezTo>
                    <a:pt x="5822" y="23952"/>
                    <a:pt x="5437" y="24144"/>
                    <a:pt x="5070" y="24442"/>
                  </a:cubicBezTo>
                  <a:cubicBezTo>
                    <a:pt x="4091" y="25228"/>
                    <a:pt x="3147" y="25962"/>
                    <a:pt x="2098" y="26627"/>
                  </a:cubicBezTo>
                  <a:cubicBezTo>
                    <a:pt x="1364" y="27099"/>
                    <a:pt x="630" y="27711"/>
                    <a:pt x="70" y="28375"/>
                  </a:cubicBezTo>
                  <a:cubicBezTo>
                    <a:pt x="53" y="28392"/>
                    <a:pt x="35" y="28410"/>
                    <a:pt x="35" y="28427"/>
                  </a:cubicBezTo>
                  <a:cubicBezTo>
                    <a:pt x="1" y="28515"/>
                    <a:pt x="35" y="28620"/>
                    <a:pt x="123" y="28637"/>
                  </a:cubicBezTo>
                  <a:cubicBezTo>
                    <a:pt x="385" y="28532"/>
                    <a:pt x="647" y="28410"/>
                    <a:pt x="857" y="28305"/>
                  </a:cubicBezTo>
                  <a:cubicBezTo>
                    <a:pt x="1679" y="27938"/>
                    <a:pt x="2448" y="27396"/>
                    <a:pt x="3235" y="26959"/>
                  </a:cubicBezTo>
                  <a:cubicBezTo>
                    <a:pt x="3742" y="26679"/>
                    <a:pt x="4406" y="26417"/>
                    <a:pt x="4825" y="26015"/>
                  </a:cubicBezTo>
                  <a:cubicBezTo>
                    <a:pt x="5280" y="25578"/>
                    <a:pt x="5682" y="25351"/>
                    <a:pt x="6259" y="25123"/>
                  </a:cubicBezTo>
                  <a:cubicBezTo>
                    <a:pt x="6643" y="24966"/>
                    <a:pt x="6958" y="24774"/>
                    <a:pt x="7255" y="24459"/>
                  </a:cubicBezTo>
                  <a:cubicBezTo>
                    <a:pt x="7360" y="24354"/>
                    <a:pt x="7430" y="24214"/>
                    <a:pt x="7535" y="24092"/>
                  </a:cubicBezTo>
                  <a:cubicBezTo>
                    <a:pt x="7885" y="23672"/>
                    <a:pt x="8059" y="23655"/>
                    <a:pt x="8479" y="23445"/>
                  </a:cubicBezTo>
                  <a:cubicBezTo>
                    <a:pt x="8759" y="23305"/>
                    <a:pt x="8933" y="23148"/>
                    <a:pt x="9126" y="22921"/>
                  </a:cubicBezTo>
                  <a:cubicBezTo>
                    <a:pt x="9545" y="22466"/>
                    <a:pt x="9773" y="21977"/>
                    <a:pt x="10349" y="21714"/>
                  </a:cubicBezTo>
                  <a:cubicBezTo>
                    <a:pt x="10664" y="21592"/>
                    <a:pt x="10734" y="21627"/>
                    <a:pt x="10944" y="21365"/>
                  </a:cubicBezTo>
                  <a:cubicBezTo>
                    <a:pt x="11416" y="20805"/>
                    <a:pt x="11661" y="20561"/>
                    <a:pt x="12430" y="20421"/>
                  </a:cubicBezTo>
                  <a:cubicBezTo>
                    <a:pt x="12779" y="20351"/>
                    <a:pt x="13269" y="20403"/>
                    <a:pt x="13584" y="20229"/>
                  </a:cubicBezTo>
                  <a:cubicBezTo>
                    <a:pt x="14038" y="19966"/>
                    <a:pt x="14056" y="19424"/>
                    <a:pt x="14388" y="19075"/>
                  </a:cubicBezTo>
                  <a:cubicBezTo>
                    <a:pt x="14672" y="18770"/>
                    <a:pt x="14979" y="18731"/>
                    <a:pt x="15300" y="18731"/>
                  </a:cubicBezTo>
                  <a:cubicBezTo>
                    <a:pt x="15412" y="18731"/>
                    <a:pt x="15526" y="18736"/>
                    <a:pt x="15642" y="18736"/>
                  </a:cubicBezTo>
                  <a:cubicBezTo>
                    <a:pt x="15764" y="18736"/>
                    <a:pt x="15889" y="18730"/>
                    <a:pt x="16013" y="18708"/>
                  </a:cubicBezTo>
                  <a:cubicBezTo>
                    <a:pt x="16101" y="18673"/>
                    <a:pt x="16153" y="18585"/>
                    <a:pt x="16171" y="18498"/>
                  </a:cubicBezTo>
                  <a:cubicBezTo>
                    <a:pt x="16171" y="18428"/>
                    <a:pt x="17325" y="18445"/>
                    <a:pt x="17482" y="18358"/>
                  </a:cubicBezTo>
                  <a:cubicBezTo>
                    <a:pt x="17604" y="18271"/>
                    <a:pt x="17622" y="18183"/>
                    <a:pt x="17709" y="18096"/>
                  </a:cubicBezTo>
                  <a:cubicBezTo>
                    <a:pt x="18072" y="17775"/>
                    <a:pt x="18312" y="17610"/>
                    <a:pt x="18671" y="17610"/>
                  </a:cubicBezTo>
                  <a:cubicBezTo>
                    <a:pt x="18761" y="17610"/>
                    <a:pt x="18859" y="17620"/>
                    <a:pt x="18968" y="17641"/>
                  </a:cubicBezTo>
                  <a:cubicBezTo>
                    <a:pt x="19492" y="17729"/>
                    <a:pt x="19912" y="18166"/>
                    <a:pt x="20436" y="18201"/>
                  </a:cubicBezTo>
                  <a:cubicBezTo>
                    <a:pt x="20455" y="18202"/>
                    <a:pt x="20473" y="18203"/>
                    <a:pt x="20490" y="18203"/>
                  </a:cubicBezTo>
                  <a:cubicBezTo>
                    <a:pt x="20821" y="18203"/>
                    <a:pt x="21061" y="17942"/>
                    <a:pt x="21403" y="17942"/>
                  </a:cubicBezTo>
                  <a:cubicBezTo>
                    <a:pt x="21446" y="17942"/>
                    <a:pt x="21491" y="17947"/>
                    <a:pt x="21538" y="17956"/>
                  </a:cubicBezTo>
                  <a:cubicBezTo>
                    <a:pt x="21756" y="17990"/>
                    <a:pt x="21797" y="18202"/>
                    <a:pt x="22065" y="18202"/>
                  </a:cubicBezTo>
                  <a:cubicBezTo>
                    <a:pt x="22075" y="18202"/>
                    <a:pt x="22086" y="18201"/>
                    <a:pt x="22097" y="18201"/>
                  </a:cubicBezTo>
                  <a:cubicBezTo>
                    <a:pt x="22359" y="18201"/>
                    <a:pt x="22569" y="18026"/>
                    <a:pt x="22726" y="17834"/>
                  </a:cubicBezTo>
                  <a:cubicBezTo>
                    <a:pt x="22988" y="17519"/>
                    <a:pt x="23093" y="17064"/>
                    <a:pt x="23338" y="16715"/>
                  </a:cubicBezTo>
                  <a:cubicBezTo>
                    <a:pt x="23638" y="16278"/>
                    <a:pt x="23991" y="16023"/>
                    <a:pt x="24448" y="16023"/>
                  </a:cubicBezTo>
                  <a:cubicBezTo>
                    <a:pt x="24576" y="16023"/>
                    <a:pt x="24713" y="16043"/>
                    <a:pt x="24859" y="16085"/>
                  </a:cubicBezTo>
                  <a:cubicBezTo>
                    <a:pt x="25191" y="16173"/>
                    <a:pt x="25383" y="16365"/>
                    <a:pt x="25663" y="16523"/>
                  </a:cubicBezTo>
                  <a:cubicBezTo>
                    <a:pt x="25704" y="16533"/>
                    <a:pt x="25744" y="16543"/>
                    <a:pt x="25784" y="16543"/>
                  </a:cubicBezTo>
                  <a:cubicBezTo>
                    <a:pt x="25814" y="16543"/>
                    <a:pt x="25843" y="16537"/>
                    <a:pt x="25873" y="16523"/>
                  </a:cubicBezTo>
                  <a:cubicBezTo>
                    <a:pt x="25995" y="16435"/>
                    <a:pt x="26223" y="16138"/>
                    <a:pt x="26345" y="16120"/>
                  </a:cubicBezTo>
                  <a:cubicBezTo>
                    <a:pt x="26350" y="16120"/>
                    <a:pt x="26354" y="16120"/>
                    <a:pt x="26359" y="16120"/>
                  </a:cubicBezTo>
                  <a:cubicBezTo>
                    <a:pt x="26664" y="16120"/>
                    <a:pt x="26820" y="16682"/>
                    <a:pt x="27027" y="16837"/>
                  </a:cubicBezTo>
                  <a:cubicBezTo>
                    <a:pt x="27145" y="16933"/>
                    <a:pt x="27219" y="16970"/>
                    <a:pt x="27287" y="16970"/>
                  </a:cubicBezTo>
                  <a:cubicBezTo>
                    <a:pt x="27379" y="16970"/>
                    <a:pt x="27459" y="16901"/>
                    <a:pt x="27621" y="16820"/>
                  </a:cubicBezTo>
                  <a:cubicBezTo>
                    <a:pt x="27740" y="16755"/>
                    <a:pt x="27853" y="16737"/>
                    <a:pt x="27964" y="16737"/>
                  </a:cubicBezTo>
                  <a:cubicBezTo>
                    <a:pt x="28105" y="16737"/>
                    <a:pt x="28242" y="16767"/>
                    <a:pt x="28380" y="16767"/>
                  </a:cubicBezTo>
                  <a:cubicBezTo>
                    <a:pt x="28514" y="16767"/>
                    <a:pt x="28650" y="16739"/>
                    <a:pt x="28792" y="16627"/>
                  </a:cubicBezTo>
                  <a:cubicBezTo>
                    <a:pt x="29194" y="16295"/>
                    <a:pt x="29334" y="15701"/>
                    <a:pt x="29701" y="15334"/>
                  </a:cubicBezTo>
                  <a:cubicBezTo>
                    <a:pt x="29737" y="15405"/>
                    <a:pt x="29806" y="15461"/>
                    <a:pt x="29890" y="15461"/>
                  </a:cubicBezTo>
                  <a:cubicBezTo>
                    <a:pt x="29929" y="15461"/>
                    <a:pt x="29972" y="15449"/>
                    <a:pt x="30016" y="15421"/>
                  </a:cubicBezTo>
                  <a:cubicBezTo>
                    <a:pt x="30366" y="15194"/>
                    <a:pt x="30296" y="14862"/>
                    <a:pt x="30523" y="14582"/>
                  </a:cubicBezTo>
                  <a:cubicBezTo>
                    <a:pt x="30768" y="14302"/>
                    <a:pt x="31432" y="14512"/>
                    <a:pt x="31817" y="14337"/>
                  </a:cubicBezTo>
                  <a:cubicBezTo>
                    <a:pt x="32236" y="14145"/>
                    <a:pt x="32324" y="13865"/>
                    <a:pt x="32498" y="13463"/>
                  </a:cubicBezTo>
                  <a:cubicBezTo>
                    <a:pt x="32708" y="13009"/>
                    <a:pt x="32883" y="12694"/>
                    <a:pt x="33268" y="12344"/>
                  </a:cubicBezTo>
                  <a:cubicBezTo>
                    <a:pt x="33442" y="12170"/>
                    <a:pt x="33565" y="12100"/>
                    <a:pt x="33687" y="11890"/>
                  </a:cubicBezTo>
                  <a:cubicBezTo>
                    <a:pt x="33827" y="11663"/>
                    <a:pt x="33844" y="11366"/>
                    <a:pt x="33914" y="11121"/>
                  </a:cubicBezTo>
                  <a:cubicBezTo>
                    <a:pt x="34019" y="10736"/>
                    <a:pt x="34194" y="10369"/>
                    <a:pt x="34316" y="9967"/>
                  </a:cubicBezTo>
                  <a:cubicBezTo>
                    <a:pt x="34404" y="9652"/>
                    <a:pt x="34474" y="9338"/>
                    <a:pt x="34561" y="9023"/>
                  </a:cubicBezTo>
                  <a:cubicBezTo>
                    <a:pt x="34631" y="8726"/>
                    <a:pt x="34806" y="8464"/>
                    <a:pt x="34911" y="8184"/>
                  </a:cubicBezTo>
                  <a:cubicBezTo>
                    <a:pt x="35051" y="7712"/>
                    <a:pt x="34876" y="7292"/>
                    <a:pt x="34614" y="6925"/>
                  </a:cubicBezTo>
                  <a:cubicBezTo>
                    <a:pt x="34474" y="6750"/>
                    <a:pt x="34316" y="6628"/>
                    <a:pt x="34194" y="6453"/>
                  </a:cubicBezTo>
                  <a:cubicBezTo>
                    <a:pt x="33914" y="6174"/>
                    <a:pt x="33827" y="5841"/>
                    <a:pt x="33932" y="5474"/>
                  </a:cubicBezTo>
                  <a:lnTo>
                    <a:pt x="33932" y="5474"/>
                  </a:lnTo>
                  <a:cubicBezTo>
                    <a:pt x="34037" y="5521"/>
                    <a:pt x="34142" y="5529"/>
                    <a:pt x="34267" y="5529"/>
                  </a:cubicBezTo>
                  <a:cubicBezTo>
                    <a:pt x="34330" y="5529"/>
                    <a:pt x="34398" y="5527"/>
                    <a:pt x="34474" y="5527"/>
                  </a:cubicBezTo>
                  <a:cubicBezTo>
                    <a:pt x="34561" y="5527"/>
                    <a:pt x="34614" y="5509"/>
                    <a:pt x="34701" y="5492"/>
                  </a:cubicBezTo>
                  <a:cubicBezTo>
                    <a:pt x="34806" y="5492"/>
                    <a:pt x="34911" y="5530"/>
                    <a:pt x="35016" y="5530"/>
                  </a:cubicBezTo>
                  <a:cubicBezTo>
                    <a:pt x="35033" y="5530"/>
                    <a:pt x="35051" y="5529"/>
                    <a:pt x="35068" y="5527"/>
                  </a:cubicBezTo>
                  <a:cubicBezTo>
                    <a:pt x="35400" y="5492"/>
                    <a:pt x="35837" y="5404"/>
                    <a:pt x="36187" y="5282"/>
                  </a:cubicBezTo>
                  <a:cubicBezTo>
                    <a:pt x="36515" y="5161"/>
                    <a:pt x="36818" y="5110"/>
                    <a:pt x="37112" y="5110"/>
                  </a:cubicBezTo>
                  <a:cubicBezTo>
                    <a:pt x="37711" y="5110"/>
                    <a:pt x="38269" y="5321"/>
                    <a:pt x="38914" y="5579"/>
                  </a:cubicBezTo>
                  <a:cubicBezTo>
                    <a:pt x="39536" y="5828"/>
                    <a:pt x="40143" y="6007"/>
                    <a:pt x="40811" y="6007"/>
                  </a:cubicBezTo>
                  <a:cubicBezTo>
                    <a:pt x="40894" y="6007"/>
                    <a:pt x="40979" y="6005"/>
                    <a:pt x="41064" y="5999"/>
                  </a:cubicBezTo>
                  <a:cubicBezTo>
                    <a:pt x="41802" y="5966"/>
                    <a:pt x="42493" y="5733"/>
                    <a:pt x="43240" y="5733"/>
                  </a:cubicBezTo>
                  <a:cubicBezTo>
                    <a:pt x="43289" y="5733"/>
                    <a:pt x="43339" y="5734"/>
                    <a:pt x="43389" y="5737"/>
                  </a:cubicBezTo>
                  <a:cubicBezTo>
                    <a:pt x="43826" y="5760"/>
                    <a:pt x="44256" y="5856"/>
                    <a:pt x="44683" y="5856"/>
                  </a:cubicBezTo>
                  <a:cubicBezTo>
                    <a:pt x="44887" y="5856"/>
                    <a:pt x="45091" y="5834"/>
                    <a:pt x="45295" y="5772"/>
                  </a:cubicBezTo>
                  <a:lnTo>
                    <a:pt x="45312" y="5772"/>
                  </a:lnTo>
                  <a:cubicBezTo>
                    <a:pt x="45295" y="5737"/>
                    <a:pt x="45295" y="5702"/>
                    <a:pt x="45295" y="5649"/>
                  </a:cubicBezTo>
                  <a:cubicBezTo>
                    <a:pt x="45242" y="5160"/>
                    <a:pt x="45295" y="4600"/>
                    <a:pt x="45207" y="4111"/>
                  </a:cubicBezTo>
                  <a:cubicBezTo>
                    <a:pt x="45085" y="3516"/>
                    <a:pt x="44700" y="2957"/>
                    <a:pt x="44228" y="2590"/>
                  </a:cubicBezTo>
                  <a:cubicBezTo>
                    <a:pt x="43477" y="1996"/>
                    <a:pt x="42847" y="1226"/>
                    <a:pt x="42078" y="667"/>
                  </a:cubicBezTo>
                  <a:cubicBezTo>
                    <a:pt x="41551" y="295"/>
                    <a:pt x="41121" y="61"/>
                    <a:pt x="40543" y="61"/>
                  </a:cubicBezTo>
                  <a:cubicBezTo>
                    <a:pt x="40469" y="61"/>
                    <a:pt x="40392" y="65"/>
                    <a:pt x="40312" y="73"/>
                  </a:cubicBezTo>
                  <a:cubicBezTo>
                    <a:pt x="40257" y="78"/>
                    <a:pt x="40201" y="80"/>
                    <a:pt x="40145" y="80"/>
                  </a:cubicBezTo>
                  <a:cubicBezTo>
                    <a:pt x="39842" y="80"/>
                    <a:pt x="39532" y="18"/>
                    <a:pt x="39231" y="18"/>
                  </a:cubicBezTo>
                  <a:cubicBezTo>
                    <a:pt x="39201" y="18"/>
                    <a:pt x="39171" y="19"/>
                    <a:pt x="39141" y="20"/>
                  </a:cubicBezTo>
                  <a:cubicBezTo>
                    <a:pt x="38897" y="20"/>
                    <a:pt x="38669" y="55"/>
                    <a:pt x="38459" y="90"/>
                  </a:cubicBezTo>
                  <a:cubicBezTo>
                    <a:pt x="38115" y="40"/>
                    <a:pt x="37777" y="1"/>
                    <a:pt x="37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1140575" y="2655700"/>
              <a:ext cx="45500" cy="34000"/>
            </a:xfrm>
            <a:custGeom>
              <a:avLst/>
              <a:gdLst/>
              <a:ahLst/>
              <a:cxnLst/>
              <a:rect l="l" t="t" r="r" b="b"/>
              <a:pathLst>
                <a:path w="1820" h="1360" extrusionOk="0">
                  <a:moveTo>
                    <a:pt x="676" y="1"/>
                  </a:moveTo>
                  <a:cubicBezTo>
                    <a:pt x="338" y="1"/>
                    <a:pt x="48" y="346"/>
                    <a:pt x="1" y="677"/>
                  </a:cubicBezTo>
                  <a:cubicBezTo>
                    <a:pt x="1" y="712"/>
                    <a:pt x="1" y="730"/>
                    <a:pt x="18" y="747"/>
                  </a:cubicBezTo>
                  <a:cubicBezTo>
                    <a:pt x="18" y="747"/>
                    <a:pt x="18" y="765"/>
                    <a:pt x="18" y="782"/>
                  </a:cubicBezTo>
                  <a:cubicBezTo>
                    <a:pt x="88" y="1149"/>
                    <a:pt x="630" y="1359"/>
                    <a:pt x="962" y="1359"/>
                  </a:cubicBezTo>
                  <a:cubicBezTo>
                    <a:pt x="1242" y="1359"/>
                    <a:pt x="1819" y="1045"/>
                    <a:pt x="1557" y="712"/>
                  </a:cubicBezTo>
                  <a:cubicBezTo>
                    <a:pt x="1452" y="573"/>
                    <a:pt x="1312" y="450"/>
                    <a:pt x="1207" y="310"/>
                  </a:cubicBezTo>
                  <a:cubicBezTo>
                    <a:pt x="1102" y="170"/>
                    <a:pt x="962" y="48"/>
                    <a:pt x="788" y="13"/>
                  </a:cubicBezTo>
                  <a:cubicBezTo>
                    <a:pt x="750" y="5"/>
                    <a:pt x="713" y="1"/>
                    <a:pt x="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153700" y="2660375"/>
              <a:ext cx="6575" cy="23625"/>
            </a:xfrm>
            <a:custGeom>
              <a:avLst/>
              <a:gdLst/>
              <a:ahLst/>
              <a:cxnLst/>
              <a:rect l="l" t="t" r="r" b="b"/>
              <a:pathLst>
                <a:path w="263" h="945" extrusionOk="0">
                  <a:moveTo>
                    <a:pt x="140" y="1"/>
                  </a:moveTo>
                  <a:cubicBezTo>
                    <a:pt x="53" y="1"/>
                    <a:pt x="0" y="211"/>
                    <a:pt x="0" y="473"/>
                  </a:cubicBezTo>
                  <a:cubicBezTo>
                    <a:pt x="0" y="735"/>
                    <a:pt x="53" y="945"/>
                    <a:pt x="140" y="945"/>
                  </a:cubicBezTo>
                  <a:cubicBezTo>
                    <a:pt x="210" y="945"/>
                    <a:pt x="263" y="735"/>
                    <a:pt x="263" y="473"/>
                  </a:cubicBezTo>
                  <a:cubicBezTo>
                    <a:pt x="263" y="211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46"/>
          <p:cNvSpPr/>
          <p:nvPr/>
        </p:nvSpPr>
        <p:spPr>
          <a:xfrm rot="-10453692">
            <a:off x="7136820" y="196795"/>
            <a:ext cx="3210773" cy="890725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6"/>
          <p:cNvSpPr/>
          <p:nvPr/>
        </p:nvSpPr>
        <p:spPr>
          <a:xfrm>
            <a:off x="7100175" y="637975"/>
            <a:ext cx="1819559" cy="666327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6"/>
          <p:cNvSpPr/>
          <p:nvPr/>
        </p:nvSpPr>
        <p:spPr>
          <a:xfrm flipH="1">
            <a:off x="7625417" y="813452"/>
            <a:ext cx="1131809" cy="666324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6"/>
          <p:cNvSpPr/>
          <p:nvPr/>
        </p:nvSpPr>
        <p:spPr>
          <a:xfrm rot="-467288">
            <a:off x="-258463" y="4197734"/>
            <a:ext cx="1305775" cy="761839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6"/>
          <p:cNvSpPr/>
          <p:nvPr/>
        </p:nvSpPr>
        <p:spPr>
          <a:xfrm flipH="1">
            <a:off x="243999" y="4244381"/>
            <a:ext cx="984650" cy="473944"/>
          </a:xfrm>
          <a:custGeom>
            <a:avLst/>
            <a:gdLst/>
            <a:ahLst/>
            <a:cxnLst/>
            <a:rect l="l" t="t" r="r" b="b"/>
            <a:pathLst>
              <a:path w="39386" h="12589" extrusionOk="0">
                <a:moveTo>
                  <a:pt x="13879" y="1"/>
                </a:moveTo>
                <a:cubicBezTo>
                  <a:pt x="12210" y="1"/>
                  <a:pt x="10492" y="369"/>
                  <a:pt x="9003" y="790"/>
                </a:cubicBezTo>
                <a:cubicBezTo>
                  <a:pt x="5944" y="1664"/>
                  <a:pt x="822" y="4933"/>
                  <a:pt x="875" y="4986"/>
                </a:cubicBezTo>
                <a:cubicBezTo>
                  <a:pt x="560" y="5318"/>
                  <a:pt x="333" y="5685"/>
                  <a:pt x="228" y="6104"/>
                </a:cubicBezTo>
                <a:cubicBezTo>
                  <a:pt x="1" y="7031"/>
                  <a:pt x="490" y="7957"/>
                  <a:pt x="1242" y="8709"/>
                </a:cubicBezTo>
                <a:cubicBezTo>
                  <a:pt x="3392" y="10789"/>
                  <a:pt x="7115" y="11489"/>
                  <a:pt x="10489" y="11961"/>
                </a:cubicBezTo>
                <a:cubicBezTo>
                  <a:pt x="13439" y="12368"/>
                  <a:pt x="16474" y="12588"/>
                  <a:pt x="19508" y="12588"/>
                </a:cubicBezTo>
                <a:cubicBezTo>
                  <a:pt x="23758" y="12588"/>
                  <a:pt x="28008" y="12157"/>
                  <a:pt x="32026" y="11209"/>
                </a:cubicBezTo>
                <a:cubicBezTo>
                  <a:pt x="34718" y="10580"/>
                  <a:pt x="38285" y="9601"/>
                  <a:pt x="39334" y="7520"/>
                </a:cubicBezTo>
                <a:cubicBezTo>
                  <a:pt x="39386" y="7433"/>
                  <a:pt x="39316" y="7276"/>
                  <a:pt x="39176" y="7241"/>
                </a:cubicBezTo>
                <a:cubicBezTo>
                  <a:pt x="37655" y="6769"/>
                  <a:pt x="36065" y="6471"/>
                  <a:pt x="34456" y="6209"/>
                </a:cubicBezTo>
                <a:cubicBezTo>
                  <a:pt x="32935" y="5930"/>
                  <a:pt x="31152" y="5772"/>
                  <a:pt x="29771" y="5213"/>
                </a:cubicBezTo>
                <a:cubicBezTo>
                  <a:pt x="28670" y="4758"/>
                  <a:pt x="27901" y="3989"/>
                  <a:pt x="26852" y="3500"/>
                </a:cubicBezTo>
                <a:cubicBezTo>
                  <a:pt x="25541" y="2905"/>
                  <a:pt x="24160" y="3255"/>
                  <a:pt x="22761" y="3010"/>
                </a:cubicBezTo>
                <a:cubicBezTo>
                  <a:pt x="20296" y="2573"/>
                  <a:pt x="18723" y="1105"/>
                  <a:pt x="16485" y="370"/>
                </a:cubicBezTo>
                <a:cubicBezTo>
                  <a:pt x="15660" y="107"/>
                  <a:pt x="14776" y="1"/>
                  <a:pt x="13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D6F4E-F2C7-6DDE-017D-5263AFB9EE71}"/>
              </a:ext>
            </a:extLst>
          </p:cNvPr>
          <p:cNvSpPr txBox="1"/>
          <p:nvPr/>
        </p:nvSpPr>
        <p:spPr>
          <a:xfrm>
            <a:off x="1181397" y="1660279"/>
            <a:ext cx="31771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When selling discount cards in your neighborhood. </a:t>
            </a:r>
            <a:r>
              <a:rPr lang="en-US" sz="1200" b="1"/>
              <a:t>ALWAYS </a:t>
            </a:r>
            <a:r>
              <a:rPr lang="en-US" sz="1200"/>
              <a:t>have an adult or buddy with you.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/>
              <a:t>NEVER</a:t>
            </a:r>
            <a:r>
              <a:rPr lang="en-US" sz="1200"/>
              <a:t> enter a stranger’s house.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Don’t carry large amounts of money.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/>
              <a:t>ALWAYS </a:t>
            </a:r>
            <a:r>
              <a:rPr lang="en-US" sz="1200"/>
              <a:t>watch for traffic.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/>
              <a:t>ALWAYS SAY THANK YOU! </a:t>
            </a:r>
            <a:r>
              <a:rPr lang="en-US" sz="1200"/>
              <a:t>Whether they buy or not.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/>
              <a:t>ALWAYS </a:t>
            </a:r>
            <a:r>
              <a:rPr lang="en-US" sz="1200"/>
              <a:t>wear your uniform. Everybody loves to support a Scout in uniform.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74"/>
          <p:cNvSpPr/>
          <p:nvPr/>
        </p:nvSpPr>
        <p:spPr>
          <a:xfrm rot="-10435507" flipH="1">
            <a:off x="8207928" y="3499204"/>
            <a:ext cx="2080450" cy="1002020"/>
          </a:xfrm>
          <a:custGeom>
            <a:avLst/>
            <a:gdLst/>
            <a:ahLst/>
            <a:cxnLst/>
            <a:rect l="l" t="t" r="r" b="b"/>
            <a:pathLst>
              <a:path w="52235" h="11231" extrusionOk="0">
                <a:moveTo>
                  <a:pt x="16067" y="1"/>
                </a:moveTo>
                <a:cubicBezTo>
                  <a:pt x="13605" y="1"/>
                  <a:pt x="11080" y="362"/>
                  <a:pt x="8706" y="806"/>
                </a:cubicBezTo>
                <a:cubicBezTo>
                  <a:pt x="6748" y="1173"/>
                  <a:pt x="4720" y="1645"/>
                  <a:pt x="3007" y="2501"/>
                </a:cubicBezTo>
                <a:cubicBezTo>
                  <a:pt x="402" y="2956"/>
                  <a:pt x="0" y="5788"/>
                  <a:pt x="1748" y="7326"/>
                </a:cubicBezTo>
                <a:cubicBezTo>
                  <a:pt x="3619" y="8969"/>
                  <a:pt x="6958" y="9232"/>
                  <a:pt x="9598" y="9354"/>
                </a:cubicBezTo>
                <a:cubicBezTo>
                  <a:pt x="10921" y="9419"/>
                  <a:pt x="12242" y="9446"/>
                  <a:pt x="13563" y="9446"/>
                </a:cubicBezTo>
                <a:cubicBezTo>
                  <a:pt x="16483" y="9446"/>
                  <a:pt x="19399" y="9317"/>
                  <a:pt x="22324" y="9197"/>
                </a:cubicBezTo>
                <a:cubicBezTo>
                  <a:pt x="23414" y="9147"/>
                  <a:pt x="24501" y="9124"/>
                  <a:pt x="25585" y="9124"/>
                </a:cubicBezTo>
                <a:cubicBezTo>
                  <a:pt x="29872" y="9124"/>
                  <a:pt x="34116" y="9485"/>
                  <a:pt x="38372" y="10001"/>
                </a:cubicBezTo>
                <a:cubicBezTo>
                  <a:pt x="40942" y="10315"/>
                  <a:pt x="43459" y="10805"/>
                  <a:pt x="46029" y="11067"/>
                </a:cubicBezTo>
                <a:cubicBezTo>
                  <a:pt x="46677" y="11131"/>
                  <a:pt x="47594" y="11231"/>
                  <a:pt x="48513" y="11231"/>
                </a:cubicBezTo>
                <a:cubicBezTo>
                  <a:pt x="49876" y="11231"/>
                  <a:pt x="51244" y="11010"/>
                  <a:pt x="51745" y="10123"/>
                </a:cubicBezTo>
                <a:cubicBezTo>
                  <a:pt x="52235" y="9249"/>
                  <a:pt x="51535" y="8165"/>
                  <a:pt x="50801" y="7536"/>
                </a:cubicBezTo>
                <a:cubicBezTo>
                  <a:pt x="49473" y="6365"/>
                  <a:pt x="47445" y="5998"/>
                  <a:pt x="46134" y="4826"/>
                </a:cubicBezTo>
                <a:cubicBezTo>
                  <a:pt x="44823" y="3655"/>
                  <a:pt x="43039" y="2414"/>
                  <a:pt x="41064" y="1924"/>
                </a:cubicBezTo>
                <a:cubicBezTo>
                  <a:pt x="39910" y="1645"/>
                  <a:pt x="38669" y="1662"/>
                  <a:pt x="37480" y="1610"/>
                </a:cubicBezTo>
                <a:cubicBezTo>
                  <a:pt x="36117" y="1540"/>
                  <a:pt x="34823" y="1243"/>
                  <a:pt x="33512" y="963"/>
                </a:cubicBezTo>
                <a:cubicBezTo>
                  <a:pt x="32373" y="720"/>
                  <a:pt x="31248" y="530"/>
                  <a:pt x="30067" y="530"/>
                </a:cubicBezTo>
                <a:cubicBezTo>
                  <a:pt x="29888" y="530"/>
                  <a:pt x="29708" y="534"/>
                  <a:pt x="29526" y="543"/>
                </a:cubicBezTo>
                <a:cubicBezTo>
                  <a:pt x="28204" y="625"/>
                  <a:pt x="26911" y="844"/>
                  <a:pt x="25593" y="844"/>
                </a:cubicBezTo>
                <a:cubicBezTo>
                  <a:pt x="25500" y="844"/>
                  <a:pt x="25407" y="843"/>
                  <a:pt x="25313" y="841"/>
                </a:cubicBezTo>
                <a:cubicBezTo>
                  <a:pt x="22254" y="753"/>
                  <a:pt x="19300" y="19"/>
                  <a:pt x="16241" y="2"/>
                </a:cubicBezTo>
                <a:cubicBezTo>
                  <a:pt x="16183" y="1"/>
                  <a:pt x="16125" y="1"/>
                  <a:pt x="16067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1" name="Google Shape;1331;p74"/>
          <p:cNvGrpSpPr/>
          <p:nvPr/>
        </p:nvGrpSpPr>
        <p:grpSpPr>
          <a:xfrm rot="-4498953">
            <a:off x="4170282" y="365603"/>
            <a:ext cx="3126628" cy="3960084"/>
            <a:chOff x="1265058" y="-312692"/>
            <a:chExt cx="6624851" cy="5205393"/>
          </a:xfrm>
        </p:grpSpPr>
        <p:sp>
          <p:nvSpPr>
            <p:cNvPr id="1332" name="Google Shape;1332;p74"/>
            <p:cNvSpPr/>
            <p:nvPr/>
          </p:nvSpPr>
          <p:spPr>
            <a:xfrm rot="-9890119" flipH="1">
              <a:off x="1909258" y="348180"/>
              <a:ext cx="5569643" cy="3883649"/>
            </a:xfrm>
            <a:custGeom>
              <a:avLst/>
              <a:gdLst/>
              <a:ahLst/>
              <a:cxnLst/>
              <a:rect l="l" t="t" r="r" b="b"/>
              <a:pathLst>
                <a:path w="39386" h="12589" extrusionOk="0">
                  <a:moveTo>
                    <a:pt x="13879" y="1"/>
                  </a:moveTo>
                  <a:cubicBezTo>
                    <a:pt x="12210" y="1"/>
                    <a:pt x="10492" y="369"/>
                    <a:pt x="9003" y="790"/>
                  </a:cubicBezTo>
                  <a:cubicBezTo>
                    <a:pt x="5944" y="1664"/>
                    <a:pt x="822" y="4933"/>
                    <a:pt x="875" y="4986"/>
                  </a:cubicBezTo>
                  <a:cubicBezTo>
                    <a:pt x="560" y="5318"/>
                    <a:pt x="333" y="5685"/>
                    <a:pt x="228" y="6104"/>
                  </a:cubicBezTo>
                  <a:cubicBezTo>
                    <a:pt x="1" y="7031"/>
                    <a:pt x="490" y="7957"/>
                    <a:pt x="1242" y="8709"/>
                  </a:cubicBezTo>
                  <a:cubicBezTo>
                    <a:pt x="3392" y="10789"/>
                    <a:pt x="7115" y="11489"/>
                    <a:pt x="10489" y="11961"/>
                  </a:cubicBezTo>
                  <a:cubicBezTo>
                    <a:pt x="13439" y="12368"/>
                    <a:pt x="16474" y="12588"/>
                    <a:pt x="19508" y="12588"/>
                  </a:cubicBezTo>
                  <a:cubicBezTo>
                    <a:pt x="23758" y="12588"/>
                    <a:pt x="28008" y="12157"/>
                    <a:pt x="32026" y="11209"/>
                  </a:cubicBezTo>
                  <a:cubicBezTo>
                    <a:pt x="34718" y="10580"/>
                    <a:pt x="38285" y="9601"/>
                    <a:pt x="39334" y="7520"/>
                  </a:cubicBezTo>
                  <a:cubicBezTo>
                    <a:pt x="39386" y="7433"/>
                    <a:pt x="39316" y="7276"/>
                    <a:pt x="39176" y="7241"/>
                  </a:cubicBezTo>
                  <a:cubicBezTo>
                    <a:pt x="37655" y="6769"/>
                    <a:pt x="36065" y="6471"/>
                    <a:pt x="34456" y="6209"/>
                  </a:cubicBezTo>
                  <a:cubicBezTo>
                    <a:pt x="32935" y="5930"/>
                    <a:pt x="31152" y="5772"/>
                    <a:pt x="29771" y="5213"/>
                  </a:cubicBezTo>
                  <a:cubicBezTo>
                    <a:pt x="28670" y="4758"/>
                    <a:pt x="27901" y="3989"/>
                    <a:pt x="26852" y="3500"/>
                  </a:cubicBezTo>
                  <a:cubicBezTo>
                    <a:pt x="25541" y="2905"/>
                    <a:pt x="24160" y="3255"/>
                    <a:pt x="22761" y="3010"/>
                  </a:cubicBezTo>
                  <a:cubicBezTo>
                    <a:pt x="20296" y="2573"/>
                    <a:pt x="18723" y="1105"/>
                    <a:pt x="16485" y="370"/>
                  </a:cubicBezTo>
                  <a:cubicBezTo>
                    <a:pt x="15660" y="107"/>
                    <a:pt x="14776" y="1"/>
                    <a:pt x="13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4"/>
            <p:cNvSpPr/>
            <p:nvPr/>
          </p:nvSpPr>
          <p:spPr>
            <a:xfrm rot="-208667">
              <a:off x="1377225" y="575682"/>
              <a:ext cx="6085316" cy="3883649"/>
            </a:xfrm>
            <a:custGeom>
              <a:avLst/>
              <a:gdLst/>
              <a:ahLst/>
              <a:cxnLst/>
              <a:rect l="l" t="t" r="r" b="b"/>
              <a:pathLst>
                <a:path w="39386" h="12589" extrusionOk="0">
                  <a:moveTo>
                    <a:pt x="13879" y="1"/>
                  </a:moveTo>
                  <a:cubicBezTo>
                    <a:pt x="12210" y="1"/>
                    <a:pt x="10492" y="369"/>
                    <a:pt x="9003" y="790"/>
                  </a:cubicBezTo>
                  <a:cubicBezTo>
                    <a:pt x="5944" y="1664"/>
                    <a:pt x="822" y="4933"/>
                    <a:pt x="875" y="4986"/>
                  </a:cubicBezTo>
                  <a:cubicBezTo>
                    <a:pt x="560" y="5318"/>
                    <a:pt x="333" y="5685"/>
                    <a:pt x="228" y="6104"/>
                  </a:cubicBezTo>
                  <a:cubicBezTo>
                    <a:pt x="1" y="7031"/>
                    <a:pt x="490" y="7957"/>
                    <a:pt x="1242" y="8709"/>
                  </a:cubicBezTo>
                  <a:cubicBezTo>
                    <a:pt x="3392" y="10789"/>
                    <a:pt x="7115" y="11489"/>
                    <a:pt x="10489" y="11961"/>
                  </a:cubicBezTo>
                  <a:cubicBezTo>
                    <a:pt x="13439" y="12368"/>
                    <a:pt x="16474" y="12588"/>
                    <a:pt x="19508" y="12588"/>
                  </a:cubicBezTo>
                  <a:cubicBezTo>
                    <a:pt x="23758" y="12588"/>
                    <a:pt x="28008" y="12157"/>
                    <a:pt x="32026" y="11209"/>
                  </a:cubicBezTo>
                  <a:cubicBezTo>
                    <a:pt x="34718" y="10580"/>
                    <a:pt x="38285" y="9601"/>
                    <a:pt x="39334" y="7520"/>
                  </a:cubicBezTo>
                  <a:cubicBezTo>
                    <a:pt x="39386" y="7433"/>
                    <a:pt x="39316" y="7276"/>
                    <a:pt x="39176" y="7241"/>
                  </a:cubicBezTo>
                  <a:cubicBezTo>
                    <a:pt x="37655" y="6769"/>
                    <a:pt x="36065" y="6471"/>
                    <a:pt x="34456" y="6209"/>
                  </a:cubicBezTo>
                  <a:cubicBezTo>
                    <a:pt x="32935" y="5930"/>
                    <a:pt x="31152" y="5772"/>
                    <a:pt x="29771" y="5213"/>
                  </a:cubicBezTo>
                  <a:cubicBezTo>
                    <a:pt x="28670" y="4758"/>
                    <a:pt x="27901" y="3989"/>
                    <a:pt x="26852" y="3500"/>
                  </a:cubicBezTo>
                  <a:cubicBezTo>
                    <a:pt x="25541" y="2905"/>
                    <a:pt x="24160" y="3255"/>
                    <a:pt x="22761" y="3010"/>
                  </a:cubicBezTo>
                  <a:cubicBezTo>
                    <a:pt x="20296" y="2573"/>
                    <a:pt x="18723" y="1105"/>
                    <a:pt x="16485" y="370"/>
                  </a:cubicBezTo>
                  <a:cubicBezTo>
                    <a:pt x="15660" y="107"/>
                    <a:pt x="14776" y="1"/>
                    <a:pt x="13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74"/>
          <p:cNvGrpSpPr/>
          <p:nvPr/>
        </p:nvGrpSpPr>
        <p:grpSpPr>
          <a:xfrm rot="5400771">
            <a:off x="2275428" y="1453997"/>
            <a:ext cx="2955346" cy="2764584"/>
            <a:chOff x="1265058" y="-312692"/>
            <a:chExt cx="6624851" cy="5205393"/>
          </a:xfrm>
        </p:grpSpPr>
        <p:sp>
          <p:nvSpPr>
            <p:cNvPr id="1335" name="Google Shape;1335;p74"/>
            <p:cNvSpPr/>
            <p:nvPr/>
          </p:nvSpPr>
          <p:spPr>
            <a:xfrm rot="-9890119" flipH="1">
              <a:off x="1909258" y="348180"/>
              <a:ext cx="5569643" cy="3883649"/>
            </a:xfrm>
            <a:custGeom>
              <a:avLst/>
              <a:gdLst/>
              <a:ahLst/>
              <a:cxnLst/>
              <a:rect l="l" t="t" r="r" b="b"/>
              <a:pathLst>
                <a:path w="39386" h="12589" extrusionOk="0">
                  <a:moveTo>
                    <a:pt x="13879" y="1"/>
                  </a:moveTo>
                  <a:cubicBezTo>
                    <a:pt x="12210" y="1"/>
                    <a:pt x="10492" y="369"/>
                    <a:pt x="9003" y="790"/>
                  </a:cubicBezTo>
                  <a:cubicBezTo>
                    <a:pt x="5944" y="1664"/>
                    <a:pt x="822" y="4933"/>
                    <a:pt x="875" y="4986"/>
                  </a:cubicBezTo>
                  <a:cubicBezTo>
                    <a:pt x="560" y="5318"/>
                    <a:pt x="333" y="5685"/>
                    <a:pt x="228" y="6104"/>
                  </a:cubicBezTo>
                  <a:cubicBezTo>
                    <a:pt x="1" y="7031"/>
                    <a:pt x="490" y="7957"/>
                    <a:pt x="1242" y="8709"/>
                  </a:cubicBezTo>
                  <a:cubicBezTo>
                    <a:pt x="3392" y="10789"/>
                    <a:pt x="7115" y="11489"/>
                    <a:pt x="10489" y="11961"/>
                  </a:cubicBezTo>
                  <a:cubicBezTo>
                    <a:pt x="13439" y="12368"/>
                    <a:pt x="16474" y="12588"/>
                    <a:pt x="19508" y="12588"/>
                  </a:cubicBezTo>
                  <a:cubicBezTo>
                    <a:pt x="23758" y="12588"/>
                    <a:pt x="28008" y="12157"/>
                    <a:pt x="32026" y="11209"/>
                  </a:cubicBezTo>
                  <a:cubicBezTo>
                    <a:pt x="34718" y="10580"/>
                    <a:pt x="38285" y="9601"/>
                    <a:pt x="39334" y="7520"/>
                  </a:cubicBezTo>
                  <a:cubicBezTo>
                    <a:pt x="39386" y="7433"/>
                    <a:pt x="39316" y="7276"/>
                    <a:pt x="39176" y="7241"/>
                  </a:cubicBezTo>
                  <a:cubicBezTo>
                    <a:pt x="37655" y="6769"/>
                    <a:pt x="36065" y="6471"/>
                    <a:pt x="34456" y="6209"/>
                  </a:cubicBezTo>
                  <a:cubicBezTo>
                    <a:pt x="32935" y="5930"/>
                    <a:pt x="31152" y="5772"/>
                    <a:pt x="29771" y="5213"/>
                  </a:cubicBezTo>
                  <a:cubicBezTo>
                    <a:pt x="28670" y="4758"/>
                    <a:pt x="27901" y="3989"/>
                    <a:pt x="26852" y="3500"/>
                  </a:cubicBezTo>
                  <a:cubicBezTo>
                    <a:pt x="25541" y="2905"/>
                    <a:pt x="24160" y="3255"/>
                    <a:pt x="22761" y="3010"/>
                  </a:cubicBezTo>
                  <a:cubicBezTo>
                    <a:pt x="20296" y="2573"/>
                    <a:pt x="18723" y="1105"/>
                    <a:pt x="16485" y="370"/>
                  </a:cubicBezTo>
                  <a:cubicBezTo>
                    <a:pt x="15660" y="107"/>
                    <a:pt x="14776" y="1"/>
                    <a:pt x="13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4"/>
            <p:cNvSpPr/>
            <p:nvPr/>
          </p:nvSpPr>
          <p:spPr>
            <a:xfrm rot="-208667">
              <a:off x="1377225" y="575682"/>
              <a:ext cx="6085316" cy="3883649"/>
            </a:xfrm>
            <a:custGeom>
              <a:avLst/>
              <a:gdLst/>
              <a:ahLst/>
              <a:cxnLst/>
              <a:rect l="l" t="t" r="r" b="b"/>
              <a:pathLst>
                <a:path w="39386" h="12589" extrusionOk="0">
                  <a:moveTo>
                    <a:pt x="13879" y="1"/>
                  </a:moveTo>
                  <a:cubicBezTo>
                    <a:pt x="12210" y="1"/>
                    <a:pt x="10492" y="369"/>
                    <a:pt x="9003" y="790"/>
                  </a:cubicBezTo>
                  <a:cubicBezTo>
                    <a:pt x="5944" y="1664"/>
                    <a:pt x="822" y="4933"/>
                    <a:pt x="875" y="4986"/>
                  </a:cubicBezTo>
                  <a:cubicBezTo>
                    <a:pt x="560" y="5318"/>
                    <a:pt x="333" y="5685"/>
                    <a:pt x="228" y="6104"/>
                  </a:cubicBezTo>
                  <a:cubicBezTo>
                    <a:pt x="1" y="7031"/>
                    <a:pt x="490" y="7957"/>
                    <a:pt x="1242" y="8709"/>
                  </a:cubicBezTo>
                  <a:cubicBezTo>
                    <a:pt x="3392" y="10789"/>
                    <a:pt x="7115" y="11489"/>
                    <a:pt x="10489" y="11961"/>
                  </a:cubicBezTo>
                  <a:cubicBezTo>
                    <a:pt x="13439" y="12368"/>
                    <a:pt x="16474" y="12588"/>
                    <a:pt x="19508" y="12588"/>
                  </a:cubicBezTo>
                  <a:cubicBezTo>
                    <a:pt x="23758" y="12588"/>
                    <a:pt x="28008" y="12157"/>
                    <a:pt x="32026" y="11209"/>
                  </a:cubicBezTo>
                  <a:cubicBezTo>
                    <a:pt x="34718" y="10580"/>
                    <a:pt x="38285" y="9601"/>
                    <a:pt x="39334" y="7520"/>
                  </a:cubicBezTo>
                  <a:cubicBezTo>
                    <a:pt x="39386" y="7433"/>
                    <a:pt x="39316" y="7276"/>
                    <a:pt x="39176" y="7241"/>
                  </a:cubicBezTo>
                  <a:cubicBezTo>
                    <a:pt x="37655" y="6769"/>
                    <a:pt x="36065" y="6471"/>
                    <a:pt x="34456" y="6209"/>
                  </a:cubicBezTo>
                  <a:cubicBezTo>
                    <a:pt x="32935" y="5930"/>
                    <a:pt x="31152" y="5772"/>
                    <a:pt x="29771" y="5213"/>
                  </a:cubicBezTo>
                  <a:cubicBezTo>
                    <a:pt x="28670" y="4758"/>
                    <a:pt x="27901" y="3989"/>
                    <a:pt x="26852" y="3500"/>
                  </a:cubicBezTo>
                  <a:cubicBezTo>
                    <a:pt x="25541" y="2905"/>
                    <a:pt x="24160" y="3255"/>
                    <a:pt x="22761" y="3010"/>
                  </a:cubicBezTo>
                  <a:cubicBezTo>
                    <a:pt x="20296" y="2573"/>
                    <a:pt x="18723" y="1105"/>
                    <a:pt x="16485" y="370"/>
                  </a:cubicBezTo>
                  <a:cubicBezTo>
                    <a:pt x="15660" y="107"/>
                    <a:pt x="14776" y="1"/>
                    <a:pt x="13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74"/>
          <p:cNvSpPr txBox="1">
            <a:spLocks noGrp="1"/>
          </p:cNvSpPr>
          <p:nvPr>
            <p:ph type="title"/>
          </p:nvPr>
        </p:nvSpPr>
        <p:spPr>
          <a:xfrm>
            <a:off x="144031" y="6110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INCENTIVES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38" name="Google Shape;1338;p74"/>
          <p:cNvSpPr txBox="1">
            <a:spLocks noGrp="1"/>
          </p:cNvSpPr>
          <p:nvPr>
            <p:ph type="subTitle" idx="1"/>
          </p:nvPr>
        </p:nvSpPr>
        <p:spPr>
          <a:xfrm>
            <a:off x="234095" y="2817138"/>
            <a:ext cx="252818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Scout incentives for every 100 cards sold! </a:t>
            </a:r>
            <a:endParaRPr/>
          </a:p>
        </p:txBody>
      </p:sp>
      <p:sp>
        <p:nvSpPr>
          <p:cNvPr id="1339" name="Google Shape;1339;p74"/>
          <p:cNvSpPr txBox="1">
            <a:spLocks noGrp="1"/>
          </p:cNvSpPr>
          <p:nvPr>
            <p:ph type="subTitle" idx="3"/>
          </p:nvPr>
        </p:nvSpPr>
        <p:spPr>
          <a:xfrm>
            <a:off x="4613667" y="4270130"/>
            <a:ext cx="3582058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 10 cards and earn the 2026 Discount Card Patch </a:t>
            </a:r>
            <a:endParaRPr/>
          </a:p>
        </p:txBody>
      </p:sp>
      <p:sp>
        <p:nvSpPr>
          <p:cNvPr id="1340" name="Google Shape;1340;p74"/>
          <p:cNvSpPr txBox="1">
            <a:spLocks noGrp="1"/>
          </p:cNvSpPr>
          <p:nvPr>
            <p:ph type="subTitle" idx="2"/>
          </p:nvPr>
        </p:nvSpPr>
        <p:spPr>
          <a:xfrm>
            <a:off x="84587" y="2441863"/>
            <a:ext cx="2677694" cy="4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Gift Card </a:t>
            </a:r>
            <a:endParaRPr/>
          </a:p>
        </p:txBody>
      </p:sp>
      <p:sp>
        <p:nvSpPr>
          <p:cNvPr id="1341" name="Google Shape;1341;p74"/>
          <p:cNvSpPr txBox="1">
            <a:spLocks noGrp="1"/>
          </p:cNvSpPr>
          <p:nvPr>
            <p:ph type="subTitle" idx="4"/>
          </p:nvPr>
        </p:nvSpPr>
        <p:spPr>
          <a:xfrm>
            <a:off x="4497486" y="4025542"/>
            <a:ext cx="3222067" cy="4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Discount Card Patch! </a:t>
            </a:r>
            <a:endParaRPr/>
          </a:p>
        </p:txBody>
      </p:sp>
      <p:grpSp>
        <p:nvGrpSpPr>
          <p:cNvPr id="1344" name="Google Shape;1344;p74"/>
          <p:cNvGrpSpPr/>
          <p:nvPr/>
        </p:nvGrpSpPr>
        <p:grpSpPr>
          <a:xfrm flipH="1">
            <a:off x="84587" y="3526984"/>
            <a:ext cx="2190567" cy="1550129"/>
            <a:chOff x="273500" y="1047325"/>
            <a:chExt cx="1365775" cy="966475"/>
          </a:xfrm>
        </p:grpSpPr>
        <p:sp>
          <p:nvSpPr>
            <p:cNvPr id="1345" name="Google Shape;1345;p74"/>
            <p:cNvSpPr/>
            <p:nvPr/>
          </p:nvSpPr>
          <p:spPr>
            <a:xfrm>
              <a:off x="301475" y="1649050"/>
              <a:ext cx="129400" cy="109900"/>
            </a:xfrm>
            <a:custGeom>
              <a:avLst/>
              <a:gdLst/>
              <a:ahLst/>
              <a:cxnLst/>
              <a:rect l="l" t="t" r="r" b="b"/>
              <a:pathLst>
                <a:path w="5176" h="4396" extrusionOk="0">
                  <a:moveTo>
                    <a:pt x="2107" y="0"/>
                  </a:moveTo>
                  <a:cubicBezTo>
                    <a:pt x="2081" y="0"/>
                    <a:pt x="2055" y="1"/>
                    <a:pt x="2029" y="2"/>
                  </a:cubicBezTo>
                  <a:cubicBezTo>
                    <a:pt x="1399" y="37"/>
                    <a:pt x="945" y="474"/>
                    <a:pt x="543" y="894"/>
                  </a:cubicBezTo>
                  <a:cubicBezTo>
                    <a:pt x="473" y="964"/>
                    <a:pt x="473" y="1034"/>
                    <a:pt x="490" y="1086"/>
                  </a:cubicBezTo>
                  <a:cubicBezTo>
                    <a:pt x="176" y="1348"/>
                    <a:pt x="1" y="1523"/>
                    <a:pt x="88" y="1978"/>
                  </a:cubicBezTo>
                  <a:cubicBezTo>
                    <a:pt x="176" y="2432"/>
                    <a:pt x="193" y="2677"/>
                    <a:pt x="158" y="3149"/>
                  </a:cubicBezTo>
                  <a:cubicBezTo>
                    <a:pt x="158" y="3236"/>
                    <a:pt x="123" y="3359"/>
                    <a:pt x="141" y="3446"/>
                  </a:cubicBezTo>
                  <a:cubicBezTo>
                    <a:pt x="193" y="3621"/>
                    <a:pt x="246" y="3761"/>
                    <a:pt x="385" y="3918"/>
                  </a:cubicBezTo>
                  <a:cubicBezTo>
                    <a:pt x="716" y="4263"/>
                    <a:pt x="1221" y="4395"/>
                    <a:pt x="1765" y="4395"/>
                  </a:cubicBezTo>
                  <a:cubicBezTo>
                    <a:pt x="2600" y="4395"/>
                    <a:pt x="3527" y="4082"/>
                    <a:pt x="4056" y="3743"/>
                  </a:cubicBezTo>
                  <a:cubicBezTo>
                    <a:pt x="5175" y="3009"/>
                    <a:pt x="4459" y="1681"/>
                    <a:pt x="3794" y="911"/>
                  </a:cubicBezTo>
                  <a:cubicBezTo>
                    <a:pt x="3357" y="423"/>
                    <a:pt x="2774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4"/>
            <p:cNvSpPr/>
            <p:nvPr/>
          </p:nvSpPr>
          <p:spPr>
            <a:xfrm>
              <a:off x="273500" y="1751950"/>
              <a:ext cx="264450" cy="198075"/>
            </a:xfrm>
            <a:custGeom>
              <a:avLst/>
              <a:gdLst/>
              <a:ahLst/>
              <a:cxnLst/>
              <a:rect l="l" t="t" r="r" b="b"/>
              <a:pathLst>
                <a:path w="10578" h="7923" extrusionOk="0">
                  <a:moveTo>
                    <a:pt x="8356" y="0"/>
                  </a:moveTo>
                  <a:cubicBezTo>
                    <a:pt x="7567" y="0"/>
                    <a:pt x="7016" y="384"/>
                    <a:pt x="6591" y="1078"/>
                  </a:cubicBezTo>
                  <a:cubicBezTo>
                    <a:pt x="5665" y="1568"/>
                    <a:pt x="4948" y="2354"/>
                    <a:pt x="4494" y="3298"/>
                  </a:cubicBezTo>
                  <a:cubicBezTo>
                    <a:pt x="4039" y="3491"/>
                    <a:pt x="3550" y="3666"/>
                    <a:pt x="3130" y="3928"/>
                  </a:cubicBezTo>
                  <a:cubicBezTo>
                    <a:pt x="2623" y="4260"/>
                    <a:pt x="2553" y="4714"/>
                    <a:pt x="2326" y="5169"/>
                  </a:cubicBezTo>
                  <a:cubicBezTo>
                    <a:pt x="2099" y="5361"/>
                    <a:pt x="1924" y="5641"/>
                    <a:pt x="1697" y="5798"/>
                  </a:cubicBezTo>
                  <a:cubicBezTo>
                    <a:pt x="1399" y="6025"/>
                    <a:pt x="1015" y="5886"/>
                    <a:pt x="700" y="6043"/>
                  </a:cubicBezTo>
                  <a:cubicBezTo>
                    <a:pt x="456" y="6148"/>
                    <a:pt x="263" y="6340"/>
                    <a:pt x="71" y="6532"/>
                  </a:cubicBezTo>
                  <a:cubicBezTo>
                    <a:pt x="1" y="6602"/>
                    <a:pt x="1" y="6760"/>
                    <a:pt x="106" y="6795"/>
                  </a:cubicBezTo>
                  <a:cubicBezTo>
                    <a:pt x="176" y="6830"/>
                    <a:pt x="246" y="6865"/>
                    <a:pt x="316" y="6900"/>
                  </a:cubicBezTo>
                  <a:cubicBezTo>
                    <a:pt x="263" y="6952"/>
                    <a:pt x="228" y="7022"/>
                    <a:pt x="176" y="7074"/>
                  </a:cubicBezTo>
                  <a:cubicBezTo>
                    <a:pt x="106" y="7162"/>
                    <a:pt x="176" y="7302"/>
                    <a:pt x="281" y="7319"/>
                  </a:cubicBezTo>
                  <a:cubicBezTo>
                    <a:pt x="674" y="7437"/>
                    <a:pt x="1067" y="7496"/>
                    <a:pt x="1461" y="7496"/>
                  </a:cubicBezTo>
                  <a:cubicBezTo>
                    <a:pt x="1592" y="7496"/>
                    <a:pt x="1723" y="7490"/>
                    <a:pt x="1854" y="7476"/>
                  </a:cubicBezTo>
                  <a:lnTo>
                    <a:pt x="1854" y="7476"/>
                  </a:lnTo>
                  <a:cubicBezTo>
                    <a:pt x="1837" y="7529"/>
                    <a:pt x="1854" y="7564"/>
                    <a:pt x="1889" y="7599"/>
                  </a:cubicBezTo>
                  <a:cubicBezTo>
                    <a:pt x="2074" y="7829"/>
                    <a:pt x="2337" y="7923"/>
                    <a:pt x="2644" y="7923"/>
                  </a:cubicBezTo>
                  <a:cubicBezTo>
                    <a:pt x="3528" y="7923"/>
                    <a:pt x="4778" y="7147"/>
                    <a:pt x="5595" y="6602"/>
                  </a:cubicBezTo>
                  <a:cubicBezTo>
                    <a:pt x="5678" y="6611"/>
                    <a:pt x="5760" y="6615"/>
                    <a:pt x="5839" y="6615"/>
                  </a:cubicBezTo>
                  <a:cubicBezTo>
                    <a:pt x="6909" y="6615"/>
                    <a:pt x="7627" y="5869"/>
                    <a:pt x="8147" y="4942"/>
                  </a:cubicBezTo>
                  <a:cubicBezTo>
                    <a:pt x="8777" y="4644"/>
                    <a:pt x="9423" y="4312"/>
                    <a:pt x="9948" y="3875"/>
                  </a:cubicBezTo>
                  <a:cubicBezTo>
                    <a:pt x="10455" y="3456"/>
                    <a:pt x="10437" y="2826"/>
                    <a:pt x="10350" y="2232"/>
                  </a:cubicBezTo>
                  <a:cubicBezTo>
                    <a:pt x="10367" y="2215"/>
                    <a:pt x="10385" y="2197"/>
                    <a:pt x="10402" y="2162"/>
                  </a:cubicBezTo>
                  <a:cubicBezTo>
                    <a:pt x="10577" y="1148"/>
                    <a:pt x="9965" y="257"/>
                    <a:pt x="8951" y="64"/>
                  </a:cubicBezTo>
                  <a:cubicBezTo>
                    <a:pt x="8739" y="21"/>
                    <a:pt x="8541" y="0"/>
                    <a:pt x="8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4"/>
            <p:cNvSpPr/>
            <p:nvPr/>
          </p:nvSpPr>
          <p:spPr>
            <a:xfrm>
              <a:off x="871800" y="1740775"/>
              <a:ext cx="171350" cy="120950"/>
            </a:xfrm>
            <a:custGeom>
              <a:avLst/>
              <a:gdLst/>
              <a:ahLst/>
              <a:cxnLst/>
              <a:rect l="l" t="t" r="r" b="b"/>
              <a:pathLst>
                <a:path w="6854" h="4838" extrusionOk="0">
                  <a:moveTo>
                    <a:pt x="5612" y="1"/>
                  </a:moveTo>
                  <a:cubicBezTo>
                    <a:pt x="4785" y="1"/>
                    <a:pt x="3661" y="885"/>
                    <a:pt x="3043" y="1036"/>
                  </a:cubicBezTo>
                  <a:cubicBezTo>
                    <a:pt x="2501" y="1158"/>
                    <a:pt x="1574" y="1018"/>
                    <a:pt x="1190" y="1525"/>
                  </a:cubicBezTo>
                  <a:cubicBezTo>
                    <a:pt x="1015" y="1753"/>
                    <a:pt x="1050" y="2120"/>
                    <a:pt x="997" y="2382"/>
                  </a:cubicBezTo>
                  <a:cubicBezTo>
                    <a:pt x="875" y="2976"/>
                    <a:pt x="578" y="3396"/>
                    <a:pt x="281" y="3920"/>
                  </a:cubicBezTo>
                  <a:cubicBezTo>
                    <a:pt x="106" y="4217"/>
                    <a:pt x="1" y="4532"/>
                    <a:pt x="368" y="4742"/>
                  </a:cubicBezTo>
                  <a:cubicBezTo>
                    <a:pt x="487" y="4815"/>
                    <a:pt x="665" y="4837"/>
                    <a:pt x="858" y="4837"/>
                  </a:cubicBezTo>
                  <a:cubicBezTo>
                    <a:pt x="1174" y="4837"/>
                    <a:pt x="1532" y="4777"/>
                    <a:pt x="1749" y="4777"/>
                  </a:cubicBezTo>
                  <a:cubicBezTo>
                    <a:pt x="2343" y="4777"/>
                    <a:pt x="2955" y="4759"/>
                    <a:pt x="3550" y="4759"/>
                  </a:cubicBezTo>
                  <a:cubicBezTo>
                    <a:pt x="3589" y="4758"/>
                    <a:pt x="3630" y="4758"/>
                    <a:pt x="3672" y="4758"/>
                  </a:cubicBezTo>
                  <a:cubicBezTo>
                    <a:pt x="3882" y="4758"/>
                    <a:pt x="4117" y="4768"/>
                    <a:pt x="4357" y="4768"/>
                  </a:cubicBezTo>
                  <a:cubicBezTo>
                    <a:pt x="4891" y="4768"/>
                    <a:pt x="5446" y="4716"/>
                    <a:pt x="5787" y="4375"/>
                  </a:cubicBezTo>
                  <a:cubicBezTo>
                    <a:pt x="6137" y="4025"/>
                    <a:pt x="6154" y="3571"/>
                    <a:pt x="6067" y="3116"/>
                  </a:cubicBezTo>
                  <a:cubicBezTo>
                    <a:pt x="6294" y="2836"/>
                    <a:pt x="6504" y="2557"/>
                    <a:pt x="6626" y="2207"/>
                  </a:cubicBezTo>
                  <a:cubicBezTo>
                    <a:pt x="6854" y="1578"/>
                    <a:pt x="6609" y="931"/>
                    <a:pt x="6347" y="319"/>
                  </a:cubicBezTo>
                  <a:cubicBezTo>
                    <a:pt x="6312" y="267"/>
                    <a:pt x="6259" y="249"/>
                    <a:pt x="6207" y="232"/>
                  </a:cubicBezTo>
                  <a:cubicBezTo>
                    <a:pt x="6042" y="67"/>
                    <a:pt x="583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4"/>
            <p:cNvSpPr/>
            <p:nvPr/>
          </p:nvSpPr>
          <p:spPr>
            <a:xfrm>
              <a:off x="298125" y="1047325"/>
              <a:ext cx="1341150" cy="906550"/>
            </a:xfrm>
            <a:custGeom>
              <a:avLst/>
              <a:gdLst/>
              <a:ahLst/>
              <a:cxnLst/>
              <a:rect l="l" t="t" r="r" b="b"/>
              <a:pathLst>
                <a:path w="53646" h="36262" extrusionOk="0">
                  <a:moveTo>
                    <a:pt x="48288" y="1"/>
                  </a:moveTo>
                  <a:cubicBezTo>
                    <a:pt x="48016" y="1"/>
                    <a:pt x="47750" y="111"/>
                    <a:pt x="47527" y="384"/>
                  </a:cubicBezTo>
                  <a:cubicBezTo>
                    <a:pt x="47230" y="751"/>
                    <a:pt x="47142" y="1258"/>
                    <a:pt x="47247" y="1695"/>
                  </a:cubicBezTo>
                  <a:cubicBezTo>
                    <a:pt x="47317" y="2045"/>
                    <a:pt x="47527" y="2307"/>
                    <a:pt x="47754" y="2552"/>
                  </a:cubicBezTo>
                  <a:cubicBezTo>
                    <a:pt x="47719" y="2902"/>
                    <a:pt x="47789" y="3251"/>
                    <a:pt x="47964" y="3601"/>
                  </a:cubicBezTo>
                  <a:cubicBezTo>
                    <a:pt x="48208" y="4125"/>
                    <a:pt x="48873" y="4597"/>
                    <a:pt x="49222" y="5139"/>
                  </a:cubicBezTo>
                  <a:cubicBezTo>
                    <a:pt x="49030" y="5786"/>
                    <a:pt x="48838" y="6415"/>
                    <a:pt x="48646" y="7062"/>
                  </a:cubicBezTo>
                  <a:cubicBezTo>
                    <a:pt x="47649" y="8181"/>
                    <a:pt x="46688" y="9317"/>
                    <a:pt x="45691" y="10418"/>
                  </a:cubicBezTo>
                  <a:cubicBezTo>
                    <a:pt x="44660" y="11590"/>
                    <a:pt x="43523" y="12761"/>
                    <a:pt x="42125" y="13513"/>
                  </a:cubicBezTo>
                  <a:cubicBezTo>
                    <a:pt x="41047" y="14087"/>
                    <a:pt x="39905" y="14270"/>
                    <a:pt x="38739" y="14270"/>
                  </a:cubicBezTo>
                  <a:cubicBezTo>
                    <a:pt x="36709" y="14270"/>
                    <a:pt x="34602" y="13716"/>
                    <a:pt x="32615" y="13705"/>
                  </a:cubicBezTo>
                  <a:cubicBezTo>
                    <a:pt x="32574" y="13705"/>
                    <a:pt x="32533" y="13705"/>
                    <a:pt x="32492" y="13705"/>
                  </a:cubicBezTo>
                  <a:cubicBezTo>
                    <a:pt x="29265" y="13705"/>
                    <a:pt x="26090" y="14379"/>
                    <a:pt x="22983" y="15138"/>
                  </a:cubicBezTo>
                  <a:cubicBezTo>
                    <a:pt x="20064" y="15855"/>
                    <a:pt x="17267" y="16642"/>
                    <a:pt x="14749" y="18337"/>
                  </a:cubicBezTo>
                  <a:cubicBezTo>
                    <a:pt x="12984" y="19526"/>
                    <a:pt x="11428" y="20977"/>
                    <a:pt x="9924" y="22463"/>
                  </a:cubicBezTo>
                  <a:cubicBezTo>
                    <a:pt x="9347" y="22813"/>
                    <a:pt x="8701" y="23057"/>
                    <a:pt x="8019" y="23180"/>
                  </a:cubicBezTo>
                  <a:cubicBezTo>
                    <a:pt x="7705" y="23239"/>
                    <a:pt x="7400" y="23264"/>
                    <a:pt x="7101" y="23264"/>
                  </a:cubicBezTo>
                  <a:cubicBezTo>
                    <a:pt x="6250" y="23264"/>
                    <a:pt x="5441" y="23064"/>
                    <a:pt x="4575" y="22883"/>
                  </a:cubicBezTo>
                  <a:cubicBezTo>
                    <a:pt x="4211" y="22804"/>
                    <a:pt x="3852" y="22763"/>
                    <a:pt x="3504" y="22763"/>
                  </a:cubicBezTo>
                  <a:cubicBezTo>
                    <a:pt x="2297" y="22763"/>
                    <a:pt x="1227" y="23262"/>
                    <a:pt x="589" y="24456"/>
                  </a:cubicBezTo>
                  <a:cubicBezTo>
                    <a:pt x="537" y="24526"/>
                    <a:pt x="554" y="24613"/>
                    <a:pt x="589" y="24666"/>
                  </a:cubicBezTo>
                  <a:cubicBezTo>
                    <a:pt x="397" y="24893"/>
                    <a:pt x="257" y="25190"/>
                    <a:pt x="205" y="25522"/>
                  </a:cubicBezTo>
                  <a:cubicBezTo>
                    <a:pt x="187" y="25645"/>
                    <a:pt x="257" y="25732"/>
                    <a:pt x="380" y="25750"/>
                  </a:cubicBezTo>
                  <a:cubicBezTo>
                    <a:pt x="470" y="25753"/>
                    <a:pt x="560" y="25755"/>
                    <a:pt x="650" y="25755"/>
                  </a:cubicBezTo>
                  <a:cubicBezTo>
                    <a:pt x="1360" y="25755"/>
                    <a:pt x="2055" y="25635"/>
                    <a:pt x="2722" y="25417"/>
                  </a:cubicBezTo>
                  <a:cubicBezTo>
                    <a:pt x="3281" y="25924"/>
                    <a:pt x="3649" y="26554"/>
                    <a:pt x="3788" y="27288"/>
                  </a:cubicBezTo>
                  <a:cubicBezTo>
                    <a:pt x="3439" y="27340"/>
                    <a:pt x="3037" y="27270"/>
                    <a:pt x="2740" y="27428"/>
                  </a:cubicBezTo>
                  <a:cubicBezTo>
                    <a:pt x="2283" y="27647"/>
                    <a:pt x="1861" y="27785"/>
                    <a:pt x="1442" y="27785"/>
                  </a:cubicBezTo>
                  <a:cubicBezTo>
                    <a:pt x="1057" y="27785"/>
                    <a:pt x="676" y="27669"/>
                    <a:pt x="275" y="27393"/>
                  </a:cubicBezTo>
                  <a:cubicBezTo>
                    <a:pt x="248" y="27370"/>
                    <a:pt x="217" y="27361"/>
                    <a:pt x="187" y="27361"/>
                  </a:cubicBezTo>
                  <a:cubicBezTo>
                    <a:pt x="99" y="27361"/>
                    <a:pt x="12" y="27442"/>
                    <a:pt x="12" y="27533"/>
                  </a:cubicBezTo>
                  <a:lnTo>
                    <a:pt x="30" y="27550"/>
                  </a:lnTo>
                  <a:cubicBezTo>
                    <a:pt x="0" y="28854"/>
                    <a:pt x="900" y="29128"/>
                    <a:pt x="1973" y="29128"/>
                  </a:cubicBezTo>
                  <a:cubicBezTo>
                    <a:pt x="2166" y="29128"/>
                    <a:pt x="2365" y="29119"/>
                    <a:pt x="2565" y="29106"/>
                  </a:cubicBezTo>
                  <a:cubicBezTo>
                    <a:pt x="3058" y="29583"/>
                    <a:pt x="3706" y="29719"/>
                    <a:pt x="4392" y="29719"/>
                  </a:cubicBezTo>
                  <a:cubicBezTo>
                    <a:pt x="4435" y="29719"/>
                    <a:pt x="4479" y="29719"/>
                    <a:pt x="4523" y="29718"/>
                  </a:cubicBezTo>
                  <a:cubicBezTo>
                    <a:pt x="4697" y="29718"/>
                    <a:pt x="4890" y="29700"/>
                    <a:pt x="5065" y="29700"/>
                  </a:cubicBezTo>
                  <a:cubicBezTo>
                    <a:pt x="5869" y="30697"/>
                    <a:pt x="7040" y="31309"/>
                    <a:pt x="8334" y="31326"/>
                  </a:cubicBezTo>
                  <a:cubicBezTo>
                    <a:pt x="9400" y="31326"/>
                    <a:pt x="10396" y="30959"/>
                    <a:pt x="11410" y="30732"/>
                  </a:cubicBezTo>
                  <a:cubicBezTo>
                    <a:pt x="12778" y="31547"/>
                    <a:pt x="14128" y="32075"/>
                    <a:pt x="15614" y="32075"/>
                  </a:cubicBezTo>
                  <a:cubicBezTo>
                    <a:pt x="16199" y="32075"/>
                    <a:pt x="16805" y="31993"/>
                    <a:pt x="17441" y="31816"/>
                  </a:cubicBezTo>
                  <a:cubicBezTo>
                    <a:pt x="18508" y="31501"/>
                    <a:pt x="19522" y="31046"/>
                    <a:pt x="20536" y="30627"/>
                  </a:cubicBezTo>
                  <a:cubicBezTo>
                    <a:pt x="21682" y="30447"/>
                    <a:pt x="22812" y="30328"/>
                    <a:pt x="23971" y="30328"/>
                  </a:cubicBezTo>
                  <a:cubicBezTo>
                    <a:pt x="24049" y="30328"/>
                    <a:pt x="24128" y="30329"/>
                    <a:pt x="24207" y="30330"/>
                  </a:cubicBezTo>
                  <a:cubicBezTo>
                    <a:pt x="24757" y="30330"/>
                    <a:pt x="25301" y="30365"/>
                    <a:pt x="25839" y="30365"/>
                  </a:cubicBezTo>
                  <a:cubicBezTo>
                    <a:pt x="26547" y="30365"/>
                    <a:pt x="27244" y="30303"/>
                    <a:pt x="27930" y="30015"/>
                  </a:cubicBezTo>
                  <a:cubicBezTo>
                    <a:pt x="29206" y="29491"/>
                    <a:pt x="30255" y="28634"/>
                    <a:pt x="31566" y="28214"/>
                  </a:cubicBezTo>
                  <a:cubicBezTo>
                    <a:pt x="32073" y="28040"/>
                    <a:pt x="32563" y="27935"/>
                    <a:pt x="33070" y="27865"/>
                  </a:cubicBezTo>
                  <a:cubicBezTo>
                    <a:pt x="34136" y="27970"/>
                    <a:pt x="35132" y="28302"/>
                    <a:pt x="36076" y="28809"/>
                  </a:cubicBezTo>
                  <a:cubicBezTo>
                    <a:pt x="36007" y="28844"/>
                    <a:pt x="35954" y="28931"/>
                    <a:pt x="35972" y="29036"/>
                  </a:cubicBezTo>
                  <a:cubicBezTo>
                    <a:pt x="36234" y="30435"/>
                    <a:pt x="37737" y="30732"/>
                    <a:pt x="38891" y="31134"/>
                  </a:cubicBezTo>
                  <a:cubicBezTo>
                    <a:pt x="40272" y="31606"/>
                    <a:pt x="42107" y="32095"/>
                    <a:pt x="42947" y="33406"/>
                  </a:cubicBezTo>
                  <a:cubicBezTo>
                    <a:pt x="42789" y="33669"/>
                    <a:pt x="42649" y="33966"/>
                    <a:pt x="42545" y="34263"/>
                  </a:cubicBezTo>
                  <a:cubicBezTo>
                    <a:pt x="42387" y="34298"/>
                    <a:pt x="42247" y="34333"/>
                    <a:pt x="42090" y="34385"/>
                  </a:cubicBezTo>
                  <a:cubicBezTo>
                    <a:pt x="41793" y="34508"/>
                    <a:pt x="41303" y="34735"/>
                    <a:pt x="41216" y="35085"/>
                  </a:cubicBezTo>
                  <a:cubicBezTo>
                    <a:pt x="41089" y="35705"/>
                    <a:pt x="41975" y="35836"/>
                    <a:pt x="42689" y="35836"/>
                  </a:cubicBezTo>
                  <a:cubicBezTo>
                    <a:pt x="42860" y="35836"/>
                    <a:pt x="43021" y="35829"/>
                    <a:pt x="43156" y="35819"/>
                  </a:cubicBezTo>
                  <a:cubicBezTo>
                    <a:pt x="43191" y="35941"/>
                    <a:pt x="43296" y="36046"/>
                    <a:pt x="43419" y="36098"/>
                  </a:cubicBezTo>
                  <a:cubicBezTo>
                    <a:pt x="43537" y="36162"/>
                    <a:pt x="43667" y="36182"/>
                    <a:pt x="43799" y="36182"/>
                  </a:cubicBezTo>
                  <a:cubicBezTo>
                    <a:pt x="43959" y="36182"/>
                    <a:pt x="44122" y="36153"/>
                    <a:pt x="44275" y="36133"/>
                  </a:cubicBezTo>
                  <a:cubicBezTo>
                    <a:pt x="44572" y="36098"/>
                    <a:pt x="44887" y="36029"/>
                    <a:pt x="45184" y="35924"/>
                  </a:cubicBezTo>
                  <a:cubicBezTo>
                    <a:pt x="45184" y="35941"/>
                    <a:pt x="45184" y="35959"/>
                    <a:pt x="45184" y="35976"/>
                  </a:cubicBezTo>
                  <a:cubicBezTo>
                    <a:pt x="45184" y="36063"/>
                    <a:pt x="45237" y="36116"/>
                    <a:pt x="45324" y="36151"/>
                  </a:cubicBezTo>
                  <a:cubicBezTo>
                    <a:pt x="45501" y="36223"/>
                    <a:pt x="45698" y="36261"/>
                    <a:pt x="45895" y="36261"/>
                  </a:cubicBezTo>
                  <a:cubicBezTo>
                    <a:pt x="46322" y="36261"/>
                    <a:pt x="46747" y="36080"/>
                    <a:pt x="46950" y="35661"/>
                  </a:cubicBezTo>
                  <a:cubicBezTo>
                    <a:pt x="47177" y="35154"/>
                    <a:pt x="46915" y="34560"/>
                    <a:pt x="47055" y="34036"/>
                  </a:cubicBezTo>
                  <a:cubicBezTo>
                    <a:pt x="47160" y="33616"/>
                    <a:pt x="47422" y="33266"/>
                    <a:pt x="47334" y="32829"/>
                  </a:cubicBezTo>
                  <a:cubicBezTo>
                    <a:pt x="47247" y="32410"/>
                    <a:pt x="46915" y="32165"/>
                    <a:pt x="46635" y="31868"/>
                  </a:cubicBezTo>
                  <a:cubicBezTo>
                    <a:pt x="46181" y="31379"/>
                    <a:pt x="45988" y="30819"/>
                    <a:pt x="45674" y="30242"/>
                  </a:cubicBezTo>
                  <a:cubicBezTo>
                    <a:pt x="45342" y="29648"/>
                    <a:pt x="44870" y="29176"/>
                    <a:pt x="44240" y="29106"/>
                  </a:cubicBezTo>
                  <a:cubicBezTo>
                    <a:pt x="43716" y="28547"/>
                    <a:pt x="43419" y="27812"/>
                    <a:pt x="42859" y="27253"/>
                  </a:cubicBezTo>
                  <a:cubicBezTo>
                    <a:pt x="42230" y="26641"/>
                    <a:pt x="41426" y="26606"/>
                    <a:pt x="40622" y="26484"/>
                  </a:cubicBezTo>
                  <a:cubicBezTo>
                    <a:pt x="40429" y="25050"/>
                    <a:pt x="40045" y="23652"/>
                    <a:pt x="39433" y="22358"/>
                  </a:cubicBezTo>
                  <a:cubicBezTo>
                    <a:pt x="45114" y="18757"/>
                    <a:pt x="50079" y="13443"/>
                    <a:pt x="51005" y="6608"/>
                  </a:cubicBezTo>
                  <a:cubicBezTo>
                    <a:pt x="51417" y="6909"/>
                    <a:pt x="51944" y="7221"/>
                    <a:pt x="52400" y="7221"/>
                  </a:cubicBezTo>
                  <a:cubicBezTo>
                    <a:pt x="52739" y="7221"/>
                    <a:pt x="53039" y="7049"/>
                    <a:pt x="53226" y="6573"/>
                  </a:cubicBezTo>
                  <a:cubicBezTo>
                    <a:pt x="53645" y="5471"/>
                    <a:pt x="53051" y="3950"/>
                    <a:pt x="52194" y="3164"/>
                  </a:cubicBezTo>
                  <a:cubicBezTo>
                    <a:pt x="52603" y="1922"/>
                    <a:pt x="51273" y="722"/>
                    <a:pt x="50034" y="722"/>
                  </a:cubicBezTo>
                  <a:cubicBezTo>
                    <a:pt x="49896" y="722"/>
                    <a:pt x="49758" y="737"/>
                    <a:pt x="49624" y="769"/>
                  </a:cubicBezTo>
                  <a:cubicBezTo>
                    <a:pt x="49298" y="363"/>
                    <a:pt x="48782" y="1"/>
                    <a:pt x="48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4"/>
            <p:cNvSpPr/>
            <p:nvPr/>
          </p:nvSpPr>
          <p:spPr>
            <a:xfrm>
              <a:off x="665525" y="1700550"/>
              <a:ext cx="246950" cy="303475"/>
            </a:xfrm>
            <a:custGeom>
              <a:avLst/>
              <a:gdLst/>
              <a:ahLst/>
              <a:cxnLst/>
              <a:rect l="l" t="t" r="r" b="b"/>
              <a:pathLst>
                <a:path w="9878" h="12139" extrusionOk="0">
                  <a:moveTo>
                    <a:pt x="2742" y="0"/>
                  </a:moveTo>
                  <a:cubicBezTo>
                    <a:pt x="2378" y="0"/>
                    <a:pt x="2000" y="81"/>
                    <a:pt x="1609" y="267"/>
                  </a:cubicBezTo>
                  <a:cubicBezTo>
                    <a:pt x="525" y="774"/>
                    <a:pt x="1" y="1928"/>
                    <a:pt x="228" y="2994"/>
                  </a:cubicBezTo>
                  <a:lnTo>
                    <a:pt x="228" y="3012"/>
                  </a:lnTo>
                  <a:cubicBezTo>
                    <a:pt x="193" y="3029"/>
                    <a:pt x="176" y="3064"/>
                    <a:pt x="193" y="3117"/>
                  </a:cubicBezTo>
                  <a:cubicBezTo>
                    <a:pt x="438" y="4480"/>
                    <a:pt x="1731" y="5512"/>
                    <a:pt x="2903" y="6106"/>
                  </a:cubicBezTo>
                  <a:cubicBezTo>
                    <a:pt x="3497" y="6403"/>
                    <a:pt x="4144" y="6613"/>
                    <a:pt x="4808" y="6683"/>
                  </a:cubicBezTo>
                  <a:cubicBezTo>
                    <a:pt x="4955" y="6696"/>
                    <a:pt x="5104" y="6702"/>
                    <a:pt x="5255" y="6702"/>
                  </a:cubicBezTo>
                  <a:cubicBezTo>
                    <a:pt x="5497" y="6702"/>
                    <a:pt x="5742" y="6687"/>
                    <a:pt x="5979" y="6665"/>
                  </a:cubicBezTo>
                  <a:lnTo>
                    <a:pt x="5979" y="6665"/>
                  </a:lnTo>
                  <a:cubicBezTo>
                    <a:pt x="5787" y="7540"/>
                    <a:pt x="5577" y="8414"/>
                    <a:pt x="5385" y="9288"/>
                  </a:cubicBezTo>
                  <a:cubicBezTo>
                    <a:pt x="5053" y="9690"/>
                    <a:pt x="4686" y="10074"/>
                    <a:pt x="4284" y="10424"/>
                  </a:cubicBezTo>
                  <a:cubicBezTo>
                    <a:pt x="4004" y="10686"/>
                    <a:pt x="3672" y="10878"/>
                    <a:pt x="3375" y="11123"/>
                  </a:cubicBezTo>
                  <a:cubicBezTo>
                    <a:pt x="3287" y="11193"/>
                    <a:pt x="3165" y="11281"/>
                    <a:pt x="3130" y="11403"/>
                  </a:cubicBezTo>
                  <a:cubicBezTo>
                    <a:pt x="3061" y="11732"/>
                    <a:pt x="3270" y="11847"/>
                    <a:pt x="3595" y="11847"/>
                  </a:cubicBezTo>
                  <a:cubicBezTo>
                    <a:pt x="4011" y="11847"/>
                    <a:pt x="4618" y="11657"/>
                    <a:pt x="5070" y="11490"/>
                  </a:cubicBezTo>
                  <a:cubicBezTo>
                    <a:pt x="5070" y="11805"/>
                    <a:pt x="5140" y="12120"/>
                    <a:pt x="5525" y="12137"/>
                  </a:cubicBezTo>
                  <a:cubicBezTo>
                    <a:pt x="5534" y="12138"/>
                    <a:pt x="5543" y="12138"/>
                    <a:pt x="5552" y="12138"/>
                  </a:cubicBezTo>
                  <a:cubicBezTo>
                    <a:pt x="5804" y="12138"/>
                    <a:pt x="6038" y="11905"/>
                    <a:pt x="6224" y="11770"/>
                  </a:cubicBezTo>
                  <a:cubicBezTo>
                    <a:pt x="6312" y="11700"/>
                    <a:pt x="6399" y="11648"/>
                    <a:pt x="6504" y="11578"/>
                  </a:cubicBezTo>
                  <a:cubicBezTo>
                    <a:pt x="6857" y="11704"/>
                    <a:pt x="7382" y="11921"/>
                    <a:pt x="7838" y="11921"/>
                  </a:cubicBezTo>
                  <a:cubicBezTo>
                    <a:pt x="8014" y="11921"/>
                    <a:pt x="8180" y="11888"/>
                    <a:pt x="8322" y="11805"/>
                  </a:cubicBezTo>
                  <a:cubicBezTo>
                    <a:pt x="8497" y="11700"/>
                    <a:pt x="8584" y="11525"/>
                    <a:pt x="8567" y="11333"/>
                  </a:cubicBezTo>
                  <a:cubicBezTo>
                    <a:pt x="8549" y="11176"/>
                    <a:pt x="8497" y="11018"/>
                    <a:pt x="8444" y="10861"/>
                  </a:cubicBezTo>
                  <a:cubicBezTo>
                    <a:pt x="8444" y="10844"/>
                    <a:pt x="8444" y="10826"/>
                    <a:pt x="8444" y="10809"/>
                  </a:cubicBezTo>
                  <a:cubicBezTo>
                    <a:pt x="8392" y="9760"/>
                    <a:pt x="9318" y="8903"/>
                    <a:pt x="9581" y="7889"/>
                  </a:cubicBezTo>
                  <a:cubicBezTo>
                    <a:pt x="9825" y="7015"/>
                    <a:pt x="9878" y="5931"/>
                    <a:pt x="9773" y="5022"/>
                  </a:cubicBezTo>
                  <a:cubicBezTo>
                    <a:pt x="9685" y="4288"/>
                    <a:pt x="9196" y="3973"/>
                    <a:pt x="8637" y="3554"/>
                  </a:cubicBezTo>
                  <a:cubicBezTo>
                    <a:pt x="7867" y="2977"/>
                    <a:pt x="7063" y="2487"/>
                    <a:pt x="6242" y="2050"/>
                  </a:cubicBezTo>
                  <a:cubicBezTo>
                    <a:pt x="5251" y="1101"/>
                    <a:pt x="408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4"/>
            <p:cNvSpPr/>
            <p:nvPr/>
          </p:nvSpPr>
          <p:spPr>
            <a:xfrm>
              <a:off x="304550" y="1047325"/>
              <a:ext cx="1334725" cy="957100"/>
            </a:xfrm>
            <a:custGeom>
              <a:avLst/>
              <a:gdLst/>
              <a:ahLst/>
              <a:cxnLst/>
              <a:rect l="l" t="t" r="r" b="b"/>
              <a:pathLst>
                <a:path w="53389" h="38284" extrusionOk="0">
                  <a:moveTo>
                    <a:pt x="36117" y="21904"/>
                  </a:moveTo>
                  <a:cubicBezTo>
                    <a:pt x="36121" y="21914"/>
                    <a:pt x="36126" y="21924"/>
                    <a:pt x="36130" y="21934"/>
                  </a:cubicBezTo>
                  <a:lnTo>
                    <a:pt x="36130" y="21934"/>
                  </a:lnTo>
                  <a:cubicBezTo>
                    <a:pt x="36128" y="21926"/>
                    <a:pt x="36123" y="21916"/>
                    <a:pt x="36117" y="21904"/>
                  </a:cubicBezTo>
                  <a:close/>
                  <a:moveTo>
                    <a:pt x="48036" y="1"/>
                  </a:moveTo>
                  <a:cubicBezTo>
                    <a:pt x="47766" y="1"/>
                    <a:pt x="47505" y="111"/>
                    <a:pt x="47287" y="384"/>
                  </a:cubicBezTo>
                  <a:cubicBezTo>
                    <a:pt x="46990" y="751"/>
                    <a:pt x="46885" y="1258"/>
                    <a:pt x="46990" y="1713"/>
                  </a:cubicBezTo>
                  <a:cubicBezTo>
                    <a:pt x="47077" y="2045"/>
                    <a:pt x="47287" y="2307"/>
                    <a:pt x="47497" y="2552"/>
                  </a:cubicBezTo>
                  <a:cubicBezTo>
                    <a:pt x="47462" y="2902"/>
                    <a:pt x="47549" y="3251"/>
                    <a:pt x="47707" y="3601"/>
                  </a:cubicBezTo>
                  <a:cubicBezTo>
                    <a:pt x="47969" y="4125"/>
                    <a:pt x="48616" y="4597"/>
                    <a:pt x="48965" y="5139"/>
                  </a:cubicBezTo>
                  <a:cubicBezTo>
                    <a:pt x="48773" y="5786"/>
                    <a:pt x="48581" y="6433"/>
                    <a:pt x="48389" y="7062"/>
                  </a:cubicBezTo>
                  <a:cubicBezTo>
                    <a:pt x="47410" y="8181"/>
                    <a:pt x="46431" y="9317"/>
                    <a:pt x="45452" y="10418"/>
                  </a:cubicBezTo>
                  <a:cubicBezTo>
                    <a:pt x="44403" y="11607"/>
                    <a:pt x="43266" y="12761"/>
                    <a:pt x="41868" y="13513"/>
                  </a:cubicBezTo>
                  <a:cubicBezTo>
                    <a:pt x="40790" y="14087"/>
                    <a:pt x="39651" y="14270"/>
                    <a:pt x="38486" y="14270"/>
                  </a:cubicBezTo>
                  <a:cubicBezTo>
                    <a:pt x="36460" y="14270"/>
                    <a:pt x="34356" y="13716"/>
                    <a:pt x="32358" y="13705"/>
                  </a:cubicBezTo>
                  <a:cubicBezTo>
                    <a:pt x="29107" y="13705"/>
                    <a:pt x="25890" y="14369"/>
                    <a:pt x="22743" y="15156"/>
                  </a:cubicBezTo>
                  <a:cubicBezTo>
                    <a:pt x="19824" y="15855"/>
                    <a:pt x="17010" y="16642"/>
                    <a:pt x="14492" y="18355"/>
                  </a:cubicBezTo>
                  <a:cubicBezTo>
                    <a:pt x="12744" y="19544"/>
                    <a:pt x="11188" y="20977"/>
                    <a:pt x="9685" y="22481"/>
                  </a:cubicBezTo>
                  <a:cubicBezTo>
                    <a:pt x="9090" y="22813"/>
                    <a:pt x="8444" y="23057"/>
                    <a:pt x="7762" y="23180"/>
                  </a:cubicBezTo>
                  <a:cubicBezTo>
                    <a:pt x="7448" y="23239"/>
                    <a:pt x="7143" y="23264"/>
                    <a:pt x="6844" y="23264"/>
                  </a:cubicBezTo>
                  <a:cubicBezTo>
                    <a:pt x="5994" y="23264"/>
                    <a:pt x="5189" y="23064"/>
                    <a:pt x="4336" y="22883"/>
                  </a:cubicBezTo>
                  <a:cubicBezTo>
                    <a:pt x="3972" y="22804"/>
                    <a:pt x="3611" y="22763"/>
                    <a:pt x="3262" y="22763"/>
                  </a:cubicBezTo>
                  <a:cubicBezTo>
                    <a:pt x="2050" y="22763"/>
                    <a:pt x="970" y="23262"/>
                    <a:pt x="332" y="24456"/>
                  </a:cubicBezTo>
                  <a:cubicBezTo>
                    <a:pt x="297" y="24543"/>
                    <a:pt x="297" y="24613"/>
                    <a:pt x="350" y="24666"/>
                  </a:cubicBezTo>
                  <a:cubicBezTo>
                    <a:pt x="175" y="24858"/>
                    <a:pt x="70" y="25085"/>
                    <a:pt x="0" y="25347"/>
                  </a:cubicBezTo>
                  <a:cubicBezTo>
                    <a:pt x="35" y="25330"/>
                    <a:pt x="53" y="25313"/>
                    <a:pt x="70" y="25278"/>
                  </a:cubicBezTo>
                  <a:cubicBezTo>
                    <a:pt x="267" y="24914"/>
                    <a:pt x="564" y="24796"/>
                    <a:pt x="901" y="24796"/>
                  </a:cubicBezTo>
                  <a:cubicBezTo>
                    <a:pt x="1523" y="24796"/>
                    <a:pt x="2282" y="25196"/>
                    <a:pt x="2815" y="25208"/>
                  </a:cubicBezTo>
                  <a:cubicBezTo>
                    <a:pt x="2825" y="25208"/>
                    <a:pt x="2834" y="25208"/>
                    <a:pt x="2844" y="25208"/>
                  </a:cubicBezTo>
                  <a:cubicBezTo>
                    <a:pt x="3613" y="25208"/>
                    <a:pt x="4184" y="24573"/>
                    <a:pt x="4924" y="24573"/>
                  </a:cubicBezTo>
                  <a:cubicBezTo>
                    <a:pt x="4960" y="24573"/>
                    <a:pt x="4997" y="24575"/>
                    <a:pt x="5035" y="24578"/>
                  </a:cubicBezTo>
                  <a:cubicBezTo>
                    <a:pt x="5769" y="24648"/>
                    <a:pt x="5944" y="25435"/>
                    <a:pt x="6608" y="25662"/>
                  </a:cubicBezTo>
                  <a:cubicBezTo>
                    <a:pt x="6687" y="25688"/>
                    <a:pt x="6788" y="25698"/>
                    <a:pt x="6902" y="25698"/>
                  </a:cubicBezTo>
                  <a:cubicBezTo>
                    <a:pt x="7180" y="25698"/>
                    <a:pt x="7537" y="25642"/>
                    <a:pt x="7850" y="25642"/>
                  </a:cubicBezTo>
                  <a:cubicBezTo>
                    <a:pt x="8006" y="25642"/>
                    <a:pt x="8150" y="25656"/>
                    <a:pt x="8269" y="25697"/>
                  </a:cubicBezTo>
                  <a:cubicBezTo>
                    <a:pt x="8451" y="26189"/>
                    <a:pt x="9018" y="26376"/>
                    <a:pt x="9569" y="26376"/>
                  </a:cubicBezTo>
                  <a:cubicBezTo>
                    <a:pt x="9704" y="26376"/>
                    <a:pt x="9838" y="26365"/>
                    <a:pt x="9965" y="26344"/>
                  </a:cubicBezTo>
                  <a:cubicBezTo>
                    <a:pt x="10283" y="26284"/>
                    <a:pt x="10619" y="26196"/>
                    <a:pt x="10947" y="26196"/>
                  </a:cubicBezTo>
                  <a:cubicBezTo>
                    <a:pt x="11193" y="26196"/>
                    <a:pt x="11435" y="26246"/>
                    <a:pt x="11660" y="26396"/>
                  </a:cubicBezTo>
                  <a:cubicBezTo>
                    <a:pt x="11887" y="26554"/>
                    <a:pt x="12062" y="26781"/>
                    <a:pt x="12237" y="26991"/>
                  </a:cubicBezTo>
                  <a:cubicBezTo>
                    <a:pt x="12552" y="27340"/>
                    <a:pt x="12831" y="27777"/>
                    <a:pt x="13234" y="28022"/>
                  </a:cubicBezTo>
                  <a:cubicBezTo>
                    <a:pt x="13452" y="28153"/>
                    <a:pt x="13676" y="28223"/>
                    <a:pt x="13908" y="28223"/>
                  </a:cubicBezTo>
                  <a:cubicBezTo>
                    <a:pt x="14048" y="28223"/>
                    <a:pt x="14190" y="28197"/>
                    <a:pt x="14335" y="28144"/>
                  </a:cubicBezTo>
                  <a:cubicBezTo>
                    <a:pt x="14475" y="28110"/>
                    <a:pt x="14597" y="28022"/>
                    <a:pt x="14719" y="27952"/>
                  </a:cubicBezTo>
                  <a:lnTo>
                    <a:pt x="14719" y="27952"/>
                  </a:lnTo>
                  <a:cubicBezTo>
                    <a:pt x="14597" y="28337"/>
                    <a:pt x="14580" y="28739"/>
                    <a:pt x="14667" y="29141"/>
                  </a:cubicBezTo>
                  <a:cubicBezTo>
                    <a:pt x="14632" y="29158"/>
                    <a:pt x="14615" y="29211"/>
                    <a:pt x="14632" y="29263"/>
                  </a:cubicBezTo>
                  <a:cubicBezTo>
                    <a:pt x="14877" y="30609"/>
                    <a:pt x="16170" y="31641"/>
                    <a:pt x="17342" y="32235"/>
                  </a:cubicBezTo>
                  <a:cubicBezTo>
                    <a:pt x="17936" y="32532"/>
                    <a:pt x="18583" y="32760"/>
                    <a:pt x="19247" y="32812"/>
                  </a:cubicBezTo>
                  <a:cubicBezTo>
                    <a:pt x="19388" y="32831"/>
                    <a:pt x="19532" y="32839"/>
                    <a:pt x="19677" y="32839"/>
                  </a:cubicBezTo>
                  <a:cubicBezTo>
                    <a:pt x="19925" y="32839"/>
                    <a:pt x="20175" y="32817"/>
                    <a:pt x="20418" y="32794"/>
                  </a:cubicBezTo>
                  <a:lnTo>
                    <a:pt x="20418" y="32794"/>
                  </a:lnTo>
                  <a:cubicBezTo>
                    <a:pt x="20226" y="33669"/>
                    <a:pt x="20016" y="34543"/>
                    <a:pt x="19824" y="35417"/>
                  </a:cubicBezTo>
                  <a:cubicBezTo>
                    <a:pt x="19492" y="35819"/>
                    <a:pt x="19125" y="36203"/>
                    <a:pt x="18723" y="36570"/>
                  </a:cubicBezTo>
                  <a:cubicBezTo>
                    <a:pt x="18443" y="36815"/>
                    <a:pt x="18111" y="37007"/>
                    <a:pt x="17814" y="37252"/>
                  </a:cubicBezTo>
                  <a:cubicBezTo>
                    <a:pt x="17726" y="37340"/>
                    <a:pt x="17604" y="37410"/>
                    <a:pt x="17569" y="37549"/>
                  </a:cubicBezTo>
                  <a:cubicBezTo>
                    <a:pt x="17501" y="37867"/>
                    <a:pt x="17705" y="37979"/>
                    <a:pt x="18023" y="37979"/>
                  </a:cubicBezTo>
                  <a:cubicBezTo>
                    <a:pt x="18440" y="37979"/>
                    <a:pt x="19053" y="37788"/>
                    <a:pt x="19509" y="37619"/>
                  </a:cubicBezTo>
                  <a:cubicBezTo>
                    <a:pt x="19509" y="37934"/>
                    <a:pt x="19579" y="38266"/>
                    <a:pt x="19964" y="38284"/>
                  </a:cubicBezTo>
                  <a:cubicBezTo>
                    <a:pt x="20226" y="38284"/>
                    <a:pt x="20471" y="38039"/>
                    <a:pt x="20663" y="37899"/>
                  </a:cubicBezTo>
                  <a:cubicBezTo>
                    <a:pt x="20751" y="37847"/>
                    <a:pt x="20855" y="37777"/>
                    <a:pt x="20943" y="37707"/>
                  </a:cubicBezTo>
                  <a:cubicBezTo>
                    <a:pt x="21296" y="37833"/>
                    <a:pt x="21821" y="38050"/>
                    <a:pt x="22277" y="38050"/>
                  </a:cubicBezTo>
                  <a:cubicBezTo>
                    <a:pt x="22453" y="38050"/>
                    <a:pt x="22619" y="38017"/>
                    <a:pt x="22761" y="37934"/>
                  </a:cubicBezTo>
                  <a:cubicBezTo>
                    <a:pt x="22936" y="37847"/>
                    <a:pt x="23023" y="37654"/>
                    <a:pt x="23006" y="37462"/>
                  </a:cubicBezTo>
                  <a:cubicBezTo>
                    <a:pt x="22988" y="37305"/>
                    <a:pt x="22936" y="37147"/>
                    <a:pt x="22883" y="36990"/>
                  </a:cubicBezTo>
                  <a:cubicBezTo>
                    <a:pt x="22883" y="36973"/>
                    <a:pt x="22901" y="36955"/>
                    <a:pt x="22883" y="36938"/>
                  </a:cubicBezTo>
                  <a:cubicBezTo>
                    <a:pt x="22831" y="35889"/>
                    <a:pt x="23757" y="35032"/>
                    <a:pt x="24020" y="34036"/>
                  </a:cubicBezTo>
                  <a:cubicBezTo>
                    <a:pt x="24247" y="33214"/>
                    <a:pt x="24317" y="32235"/>
                    <a:pt x="24229" y="31361"/>
                  </a:cubicBezTo>
                  <a:cubicBezTo>
                    <a:pt x="24146" y="31358"/>
                    <a:pt x="24062" y="31356"/>
                    <a:pt x="23977" y="31356"/>
                  </a:cubicBezTo>
                  <a:cubicBezTo>
                    <a:pt x="23619" y="31356"/>
                    <a:pt x="23254" y="31382"/>
                    <a:pt x="22901" y="31396"/>
                  </a:cubicBezTo>
                  <a:cubicBezTo>
                    <a:pt x="22714" y="31396"/>
                    <a:pt x="22497" y="31419"/>
                    <a:pt x="22295" y="31419"/>
                  </a:cubicBezTo>
                  <a:cubicBezTo>
                    <a:pt x="22194" y="31419"/>
                    <a:pt x="22097" y="31413"/>
                    <a:pt x="22009" y="31396"/>
                  </a:cubicBezTo>
                  <a:cubicBezTo>
                    <a:pt x="21205" y="31256"/>
                    <a:pt x="21555" y="31116"/>
                    <a:pt x="21118" y="30907"/>
                  </a:cubicBezTo>
                  <a:cubicBezTo>
                    <a:pt x="20121" y="30417"/>
                    <a:pt x="19195" y="30172"/>
                    <a:pt x="18618" y="29106"/>
                  </a:cubicBezTo>
                  <a:cubicBezTo>
                    <a:pt x="18373" y="28634"/>
                    <a:pt x="18268" y="28127"/>
                    <a:pt x="18146" y="27603"/>
                  </a:cubicBezTo>
                  <a:cubicBezTo>
                    <a:pt x="18408" y="27410"/>
                    <a:pt x="18653" y="27200"/>
                    <a:pt x="18880" y="27026"/>
                  </a:cubicBezTo>
                  <a:cubicBezTo>
                    <a:pt x="19632" y="26414"/>
                    <a:pt x="20279" y="26222"/>
                    <a:pt x="21240" y="26187"/>
                  </a:cubicBezTo>
                  <a:cubicBezTo>
                    <a:pt x="21957" y="26169"/>
                    <a:pt x="22673" y="26117"/>
                    <a:pt x="23373" y="26012"/>
                  </a:cubicBezTo>
                  <a:cubicBezTo>
                    <a:pt x="25016" y="25767"/>
                    <a:pt x="26607" y="25260"/>
                    <a:pt x="28093" y="24543"/>
                  </a:cubicBezTo>
                  <a:cubicBezTo>
                    <a:pt x="28530" y="24316"/>
                    <a:pt x="28967" y="24089"/>
                    <a:pt x="29421" y="23844"/>
                  </a:cubicBezTo>
                  <a:cubicBezTo>
                    <a:pt x="29797" y="23631"/>
                    <a:pt x="30137" y="23447"/>
                    <a:pt x="30484" y="23447"/>
                  </a:cubicBezTo>
                  <a:cubicBezTo>
                    <a:pt x="30733" y="23447"/>
                    <a:pt x="30986" y="23543"/>
                    <a:pt x="31257" y="23792"/>
                  </a:cubicBezTo>
                  <a:cubicBezTo>
                    <a:pt x="31799" y="24316"/>
                    <a:pt x="31939" y="25103"/>
                    <a:pt x="32341" y="25715"/>
                  </a:cubicBezTo>
                  <a:cubicBezTo>
                    <a:pt x="33040" y="26781"/>
                    <a:pt x="34753" y="27270"/>
                    <a:pt x="34980" y="28424"/>
                  </a:cubicBezTo>
                  <a:cubicBezTo>
                    <a:pt x="35260" y="28529"/>
                    <a:pt x="35557" y="28669"/>
                    <a:pt x="35837" y="28809"/>
                  </a:cubicBezTo>
                  <a:cubicBezTo>
                    <a:pt x="35750" y="28844"/>
                    <a:pt x="35697" y="28931"/>
                    <a:pt x="35715" y="29036"/>
                  </a:cubicBezTo>
                  <a:cubicBezTo>
                    <a:pt x="35994" y="30435"/>
                    <a:pt x="37480" y="30732"/>
                    <a:pt x="38634" y="31134"/>
                  </a:cubicBezTo>
                  <a:cubicBezTo>
                    <a:pt x="40032" y="31606"/>
                    <a:pt x="41850" y="32113"/>
                    <a:pt x="42690" y="33406"/>
                  </a:cubicBezTo>
                  <a:cubicBezTo>
                    <a:pt x="42532" y="33669"/>
                    <a:pt x="42392" y="33966"/>
                    <a:pt x="42288" y="34263"/>
                  </a:cubicBezTo>
                  <a:cubicBezTo>
                    <a:pt x="42148" y="34298"/>
                    <a:pt x="41990" y="34333"/>
                    <a:pt x="41850" y="34385"/>
                  </a:cubicBezTo>
                  <a:cubicBezTo>
                    <a:pt x="41536" y="34508"/>
                    <a:pt x="41046" y="34735"/>
                    <a:pt x="40976" y="35085"/>
                  </a:cubicBezTo>
                  <a:cubicBezTo>
                    <a:pt x="40837" y="35710"/>
                    <a:pt x="41692" y="35838"/>
                    <a:pt x="42400" y="35838"/>
                  </a:cubicBezTo>
                  <a:cubicBezTo>
                    <a:pt x="42583" y="35838"/>
                    <a:pt x="42756" y="35830"/>
                    <a:pt x="42899" y="35819"/>
                  </a:cubicBezTo>
                  <a:cubicBezTo>
                    <a:pt x="42952" y="35941"/>
                    <a:pt x="43039" y="36046"/>
                    <a:pt x="43179" y="36116"/>
                  </a:cubicBezTo>
                  <a:cubicBezTo>
                    <a:pt x="43290" y="36171"/>
                    <a:pt x="43418" y="36191"/>
                    <a:pt x="43550" y="36191"/>
                  </a:cubicBezTo>
                  <a:cubicBezTo>
                    <a:pt x="43710" y="36191"/>
                    <a:pt x="43875" y="36162"/>
                    <a:pt x="44018" y="36133"/>
                  </a:cubicBezTo>
                  <a:cubicBezTo>
                    <a:pt x="44333" y="36098"/>
                    <a:pt x="44630" y="36029"/>
                    <a:pt x="44927" y="35941"/>
                  </a:cubicBezTo>
                  <a:cubicBezTo>
                    <a:pt x="44927" y="35941"/>
                    <a:pt x="44927" y="35959"/>
                    <a:pt x="44927" y="35976"/>
                  </a:cubicBezTo>
                  <a:cubicBezTo>
                    <a:pt x="44945" y="36063"/>
                    <a:pt x="44980" y="36116"/>
                    <a:pt x="45067" y="36151"/>
                  </a:cubicBezTo>
                  <a:cubicBezTo>
                    <a:pt x="45249" y="36223"/>
                    <a:pt x="45451" y="36261"/>
                    <a:pt x="45650" y="36261"/>
                  </a:cubicBezTo>
                  <a:cubicBezTo>
                    <a:pt x="46081" y="36261"/>
                    <a:pt x="46501" y="36080"/>
                    <a:pt x="46693" y="35661"/>
                  </a:cubicBezTo>
                  <a:cubicBezTo>
                    <a:pt x="46920" y="35172"/>
                    <a:pt x="46658" y="34560"/>
                    <a:pt x="46798" y="34036"/>
                  </a:cubicBezTo>
                  <a:cubicBezTo>
                    <a:pt x="46903" y="33634"/>
                    <a:pt x="47165" y="33284"/>
                    <a:pt x="47077" y="32829"/>
                  </a:cubicBezTo>
                  <a:cubicBezTo>
                    <a:pt x="46990" y="32410"/>
                    <a:pt x="46658" y="32165"/>
                    <a:pt x="46378" y="31868"/>
                  </a:cubicBezTo>
                  <a:cubicBezTo>
                    <a:pt x="46098" y="31553"/>
                    <a:pt x="45906" y="31204"/>
                    <a:pt x="45731" y="30854"/>
                  </a:cubicBezTo>
                  <a:cubicBezTo>
                    <a:pt x="44892" y="30732"/>
                    <a:pt x="44001" y="30732"/>
                    <a:pt x="43179" y="30574"/>
                  </a:cubicBezTo>
                  <a:cubicBezTo>
                    <a:pt x="41483" y="30260"/>
                    <a:pt x="39858" y="29508"/>
                    <a:pt x="38529" y="28407"/>
                  </a:cubicBezTo>
                  <a:cubicBezTo>
                    <a:pt x="37777" y="27777"/>
                    <a:pt x="36833" y="26973"/>
                    <a:pt x="36728" y="25942"/>
                  </a:cubicBezTo>
                  <a:cubicBezTo>
                    <a:pt x="36641" y="25173"/>
                    <a:pt x="36956" y="24456"/>
                    <a:pt x="36833" y="23669"/>
                  </a:cubicBezTo>
                  <a:cubicBezTo>
                    <a:pt x="36730" y="22999"/>
                    <a:pt x="36407" y="22531"/>
                    <a:pt x="36130" y="21934"/>
                  </a:cubicBezTo>
                  <a:lnTo>
                    <a:pt x="36130" y="21934"/>
                  </a:lnTo>
                  <a:cubicBezTo>
                    <a:pt x="36135" y="21945"/>
                    <a:pt x="36135" y="21950"/>
                    <a:pt x="36133" y="21950"/>
                  </a:cubicBezTo>
                  <a:cubicBezTo>
                    <a:pt x="36114" y="21950"/>
                    <a:pt x="35942" y="21701"/>
                    <a:pt x="35942" y="21659"/>
                  </a:cubicBezTo>
                  <a:cubicBezTo>
                    <a:pt x="35750" y="21047"/>
                    <a:pt x="36169" y="20977"/>
                    <a:pt x="36519" y="20785"/>
                  </a:cubicBezTo>
                  <a:cubicBezTo>
                    <a:pt x="36903" y="20593"/>
                    <a:pt x="37288" y="20400"/>
                    <a:pt x="37672" y="20208"/>
                  </a:cubicBezTo>
                  <a:cubicBezTo>
                    <a:pt x="39333" y="19369"/>
                    <a:pt x="41011" y="18530"/>
                    <a:pt x="42672" y="17673"/>
                  </a:cubicBezTo>
                  <a:cubicBezTo>
                    <a:pt x="43529" y="17254"/>
                    <a:pt x="44368" y="16817"/>
                    <a:pt x="45294" y="16572"/>
                  </a:cubicBezTo>
                  <a:cubicBezTo>
                    <a:pt x="45574" y="16502"/>
                    <a:pt x="45871" y="16450"/>
                    <a:pt x="46168" y="16397"/>
                  </a:cubicBezTo>
                  <a:cubicBezTo>
                    <a:pt x="48546" y="13618"/>
                    <a:pt x="50259" y="10331"/>
                    <a:pt x="50766" y="6608"/>
                  </a:cubicBezTo>
                  <a:cubicBezTo>
                    <a:pt x="51177" y="6909"/>
                    <a:pt x="51698" y="7221"/>
                    <a:pt x="52150" y="7221"/>
                  </a:cubicBezTo>
                  <a:cubicBezTo>
                    <a:pt x="52485" y="7221"/>
                    <a:pt x="52782" y="7049"/>
                    <a:pt x="52969" y="6573"/>
                  </a:cubicBezTo>
                  <a:cubicBezTo>
                    <a:pt x="53388" y="5471"/>
                    <a:pt x="52794" y="3950"/>
                    <a:pt x="51955" y="3164"/>
                  </a:cubicBezTo>
                  <a:cubicBezTo>
                    <a:pt x="52363" y="1922"/>
                    <a:pt x="51033" y="722"/>
                    <a:pt x="49795" y="722"/>
                  </a:cubicBezTo>
                  <a:cubicBezTo>
                    <a:pt x="49656" y="722"/>
                    <a:pt x="49519" y="737"/>
                    <a:pt x="49385" y="769"/>
                  </a:cubicBezTo>
                  <a:cubicBezTo>
                    <a:pt x="49047" y="363"/>
                    <a:pt x="48527" y="1"/>
                    <a:pt x="48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4"/>
            <p:cNvSpPr/>
            <p:nvPr/>
          </p:nvSpPr>
          <p:spPr>
            <a:xfrm>
              <a:off x="296675" y="1329200"/>
              <a:ext cx="1043650" cy="372050"/>
            </a:xfrm>
            <a:custGeom>
              <a:avLst/>
              <a:gdLst/>
              <a:ahLst/>
              <a:cxnLst/>
              <a:rect l="l" t="t" r="r" b="b"/>
              <a:pathLst>
                <a:path w="41746" h="14882" extrusionOk="0">
                  <a:moveTo>
                    <a:pt x="31635" y="1606"/>
                  </a:moveTo>
                  <a:cubicBezTo>
                    <a:pt x="31076" y="1606"/>
                    <a:pt x="30639" y="2016"/>
                    <a:pt x="30313" y="2482"/>
                  </a:cubicBezTo>
                  <a:cubicBezTo>
                    <a:pt x="30191" y="2587"/>
                    <a:pt x="30068" y="2692"/>
                    <a:pt x="29946" y="2832"/>
                  </a:cubicBezTo>
                  <a:cubicBezTo>
                    <a:pt x="29789" y="3007"/>
                    <a:pt x="29509" y="3304"/>
                    <a:pt x="29666" y="3566"/>
                  </a:cubicBezTo>
                  <a:cubicBezTo>
                    <a:pt x="29760" y="3744"/>
                    <a:pt x="29991" y="3784"/>
                    <a:pt x="30218" y="3784"/>
                  </a:cubicBezTo>
                  <a:cubicBezTo>
                    <a:pt x="30371" y="3784"/>
                    <a:pt x="30522" y="3766"/>
                    <a:pt x="30628" y="3759"/>
                  </a:cubicBezTo>
                  <a:cubicBezTo>
                    <a:pt x="30977" y="3741"/>
                    <a:pt x="31362" y="3724"/>
                    <a:pt x="31589" y="3426"/>
                  </a:cubicBezTo>
                  <a:cubicBezTo>
                    <a:pt x="31729" y="3234"/>
                    <a:pt x="31817" y="2989"/>
                    <a:pt x="31921" y="2780"/>
                  </a:cubicBezTo>
                  <a:cubicBezTo>
                    <a:pt x="32026" y="2570"/>
                    <a:pt x="32166" y="2343"/>
                    <a:pt x="32236" y="2133"/>
                  </a:cubicBezTo>
                  <a:cubicBezTo>
                    <a:pt x="32324" y="1836"/>
                    <a:pt x="32131" y="1678"/>
                    <a:pt x="31852" y="1626"/>
                  </a:cubicBezTo>
                  <a:cubicBezTo>
                    <a:pt x="31777" y="1612"/>
                    <a:pt x="31705" y="1606"/>
                    <a:pt x="31635" y="1606"/>
                  </a:cubicBezTo>
                  <a:close/>
                  <a:moveTo>
                    <a:pt x="36752" y="1950"/>
                  </a:moveTo>
                  <a:cubicBezTo>
                    <a:pt x="36650" y="1950"/>
                    <a:pt x="36545" y="2010"/>
                    <a:pt x="36467" y="2098"/>
                  </a:cubicBezTo>
                  <a:cubicBezTo>
                    <a:pt x="36414" y="2150"/>
                    <a:pt x="36344" y="2220"/>
                    <a:pt x="36292" y="2273"/>
                  </a:cubicBezTo>
                  <a:cubicBezTo>
                    <a:pt x="36117" y="2465"/>
                    <a:pt x="35942" y="2675"/>
                    <a:pt x="35802" y="2884"/>
                  </a:cubicBezTo>
                  <a:cubicBezTo>
                    <a:pt x="35627" y="3112"/>
                    <a:pt x="35365" y="3409"/>
                    <a:pt x="35418" y="3706"/>
                  </a:cubicBezTo>
                  <a:cubicBezTo>
                    <a:pt x="35448" y="3919"/>
                    <a:pt x="35568" y="3997"/>
                    <a:pt x="35720" y="3997"/>
                  </a:cubicBezTo>
                  <a:cubicBezTo>
                    <a:pt x="36005" y="3997"/>
                    <a:pt x="36406" y="3726"/>
                    <a:pt x="36554" y="3566"/>
                  </a:cubicBezTo>
                  <a:cubicBezTo>
                    <a:pt x="36851" y="3252"/>
                    <a:pt x="37253" y="2517"/>
                    <a:pt x="36974" y="2080"/>
                  </a:cubicBezTo>
                  <a:cubicBezTo>
                    <a:pt x="36912" y="1988"/>
                    <a:pt x="36833" y="1950"/>
                    <a:pt x="36752" y="1950"/>
                  </a:cubicBezTo>
                  <a:close/>
                  <a:moveTo>
                    <a:pt x="34590" y="1940"/>
                  </a:moveTo>
                  <a:cubicBezTo>
                    <a:pt x="34249" y="1940"/>
                    <a:pt x="33909" y="2312"/>
                    <a:pt x="33652" y="2500"/>
                  </a:cubicBezTo>
                  <a:cubicBezTo>
                    <a:pt x="33390" y="2692"/>
                    <a:pt x="32935" y="2919"/>
                    <a:pt x="32813" y="3234"/>
                  </a:cubicBezTo>
                  <a:cubicBezTo>
                    <a:pt x="32726" y="3496"/>
                    <a:pt x="32900" y="3759"/>
                    <a:pt x="33128" y="3863"/>
                  </a:cubicBezTo>
                  <a:cubicBezTo>
                    <a:pt x="33302" y="3933"/>
                    <a:pt x="33477" y="3933"/>
                    <a:pt x="33652" y="3951"/>
                  </a:cubicBezTo>
                  <a:cubicBezTo>
                    <a:pt x="33848" y="3966"/>
                    <a:pt x="34043" y="4007"/>
                    <a:pt x="34239" y="4007"/>
                  </a:cubicBezTo>
                  <a:cubicBezTo>
                    <a:pt x="34270" y="4007"/>
                    <a:pt x="34302" y="4006"/>
                    <a:pt x="34334" y="4003"/>
                  </a:cubicBezTo>
                  <a:cubicBezTo>
                    <a:pt x="34946" y="3951"/>
                    <a:pt x="35313" y="3322"/>
                    <a:pt x="35016" y="2780"/>
                  </a:cubicBezTo>
                  <a:cubicBezTo>
                    <a:pt x="35016" y="2762"/>
                    <a:pt x="34998" y="2762"/>
                    <a:pt x="34998" y="2762"/>
                  </a:cubicBezTo>
                  <a:cubicBezTo>
                    <a:pt x="35068" y="2360"/>
                    <a:pt x="34998" y="1958"/>
                    <a:pt x="34614" y="1940"/>
                  </a:cubicBezTo>
                  <a:cubicBezTo>
                    <a:pt x="34606" y="1940"/>
                    <a:pt x="34598" y="1940"/>
                    <a:pt x="34590" y="1940"/>
                  </a:cubicBezTo>
                  <a:close/>
                  <a:moveTo>
                    <a:pt x="40628" y="0"/>
                  </a:moveTo>
                  <a:cubicBezTo>
                    <a:pt x="40435" y="0"/>
                    <a:pt x="40320" y="130"/>
                    <a:pt x="40225" y="332"/>
                  </a:cubicBezTo>
                  <a:cubicBezTo>
                    <a:pt x="39945" y="927"/>
                    <a:pt x="39858" y="1731"/>
                    <a:pt x="39683" y="2378"/>
                  </a:cubicBezTo>
                  <a:cubicBezTo>
                    <a:pt x="39523" y="3019"/>
                    <a:pt x="39142" y="4101"/>
                    <a:pt x="40010" y="4101"/>
                  </a:cubicBezTo>
                  <a:cubicBezTo>
                    <a:pt x="40089" y="4101"/>
                    <a:pt x="40177" y="4092"/>
                    <a:pt x="40278" y="4073"/>
                  </a:cubicBezTo>
                  <a:cubicBezTo>
                    <a:pt x="40645" y="4021"/>
                    <a:pt x="41379" y="3828"/>
                    <a:pt x="41606" y="3479"/>
                  </a:cubicBezTo>
                  <a:cubicBezTo>
                    <a:pt x="41746" y="3252"/>
                    <a:pt x="41693" y="2902"/>
                    <a:pt x="41589" y="2587"/>
                  </a:cubicBezTo>
                  <a:cubicBezTo>
                    <a:pt x="41659" y="1783"/>
                    <a:pt x="41676" y="332"/>
                    <a:pt x="40819" y="35"/>
                  </a:cubicBezTo>
                  <a:cubicBezTo>
                    <a:pt x="40748" y="11"/>
                    <a:pt x="40685" y="0"/>
                    <a:pt x="40628" y="0"/>
                  </a:cubicBezTo>
                  <a:close/>
                  <a:moveTo>
                    <a:pt x="38629" y="1562"/>
                  </a:moveTo>
                  <a:cubicBezTo>
                    <a:pt x="38580" y="1562"/>
                    <a:pt x="38532" y="1577"/>
                    <a:pt x="38494" y="1608"/>
                  </a:cubicBezTo>
                  <a:cubicBezTo>
                    <a:pt x="38232" y="1836"/>
                    <a:pt x="38092" y="2080"/>
                    <a:pt x="38005" y="2412"/>
                  </a:cubicBezTo>
                  <a:cubicBezTo>
                    <a:pt x="37830" y="2657"/>
                    <a:pt x="37638" y="2902"/>
                    <a:pt x="37446" y="3129"/>
                  </a:cubicBezTo>
                  <a:cubicBezTo>
                    <a:pt x="37166" y="3444"/>
                    <a:pt x="36799" y="3706"/>
                    <a:pt x="36537" y="4038"/>
                  </a:cubicBezTo>
                  <a:cubicBezTo>
                    <a:pt x="36274" y="4388"/>
                    <a:pt x="36467" y="4720"/>
                    <a:pt x="36869" y="4772"/>
                  </a:cubicBezTo>
                  <a:cubicBezTo>
                    <a:pt x="36929" y="4780"/>
                    <a:pt x="36992" y="4784"/>
                    <a:pt x="37058" y="4784"/>
                  </a:cubicBezTo>
                  <a:cubicBezTo>
                    <a:pt x="37606" y="4784"/>
                    <a:pt x="38320" y="4529"/>
                    <a:pt x="38617" y="4108"/>
                  </a:cubicBezTo>
                  <a:cubicBezTo>
                    <a:pt x="39054" y="3444"/>
                    <a:pt x="38984" y="2430"/>
                    <a:pt x="38827" y="1696"/>
                  </a:cubicBezTo>
                  <a:lnTo>
                    <a:pt x="38827" y="1696"/>
                  </a:lnTo>
                  <a:lnTo>
                    <a:pt x="38827" y="1713"/>
                  </a:lnTo>
                  <a:cubicBezTo>
                    <a:pt x="38804" y="1612"/>
                    <a:pt x="38717" y="1562"/>
                    <a:pt x="38629" y="1562"/>
                  </a:cubicBezTo>
                  <a:close/>
                  <a:moveTo>
                    <a:pt x="34503" y="4385"/>
                  </a:moveTo>
                  <a:cubicBezTo>
                    <a:pt x="34428" y="4385"/>
                    <a:pt x="34354" y="4391"/>
                    <a:pt x="34281" y="4405"/>
                  </a:cubicBezTo>
                  <a:cubicBezTo>
                    <a:pt x="33827" y="4493"/>
                    <a:pt x="33477" y="4877"/>
                    <a:pt x="33198" y="5227"/>
                  </a:cubicBezTo>
                  <a:cubicBezTo>
                    <a:pt x="33110" y="5332"/>
                    <a:pt x="33128" y="5507"/>
                    <a:pt x="33285" y="5542"/>
                  </a:cubicBezTo>
                  <a:cubicBezTo>
                    <a:pt x="33583" y="5610"/>
                    <a:pt x="33882" y="5645"/>
                    <a:pt x="34179" y="5645"/>
                  </a:cubicBezTo>
                  <a:cubicBezTo>
                    <a:pt x="34789" y="5645"/>
                    <a:pt x="35389" y="5498"/>
                    <a:pt x="35942" y="5192"/>
                  </a:cubicBezTo>
                  <a:cubicBezTo>
                    <a:pt x="36047" y="5140"/>
                    <a:pt x="36082" y="4965"/>
                    <a:pt x="35977" y="4895"/>
                  </a:cubicBezTo>
                  <a:cubicBezTo>
                    <a:pt x="35942" y="4842"/>
                    <a:pt x="35907" y="4807"/>
                    <a:pt x="35872" y="4772"/>
                  </a:cubicBezTo>
                  <a:cubicBezTo>
                    <a:pt x="35828" y="4739"/>
                    <a:pt x="35784" y="4727"/>
                    <a:pt x="35739" y="4727"/>
                  </a:cubicBezTo>
                  <a:cubicBezTo>
                    <a:pt x="35714" y="4727"/>
                    <a:pt x="35688" y="4731"/>
                    <a:pt x="35662" y="4737"/>
                  </a:cubicBezTo>
                  <a:cubicBezTo>
                    <a:pt x="35310" y="4561"/>
                    <a:pt x="34896" y="4385"/>
                    <a:pt x="34503" y="4385"/>
                  </a:cubicBezTo>
                  <a:close/>
                  <a:moveTo>
                    <a:pt x="26024" y="1614"/>
                  </a:moveTo>
                  <a:cubicBezTo>
                    <a:pt x="25787" y="1614"/>
                    <a:pt x="25589" y="1836"/>
                    <a:pt x="25418" y="1975"/>
                  </a:cubicBezTo>
                  <a:cubicBezTo>
                    <a:pt x="25069" y="2273"/>
                    <a:pt x="24702" y="2570"/>
                    <a:pt x="24404" y="2919"/>
                  </a:cubicBezTo>
                  <a:cubicBezTo>
                    <a:pt x="24195" y="3182"/>
                    <a:pt x="24055" y="3444"/>
                    <a:pt x="24090" y="3671"/>
                  </a:cubicBezTo>
                  <a:cubicBezTo>
                    <a:pt x="24037" y="3741"/>
                    <a:pt x="23985" y="3828"/>
                    <a:pt x="23932" y="3916"/>
                  </a:cubicBezTo>
                  <a:cubicBezTo>
                    <a:pt x="23740" y="4143"/>
                    <a:pt x="23565" y="4405"/>
                    <a:pt x="23443" y="4685"/>
                  </a:cubicBezTo>
                  <a:cubicBezTo>
                    <a:pt x="23303" y="4965"/>
                    <a:pt x="23058" y="5437"/>
                    <a:pt x="23286" y="5734"/>
                  </a:cubicBezTo>
                  <a:cubicBezTo>
                    <a:pt x="23376" y="5855"/>
                    <a:pt x="23503" y="5894"/>
                    <a:pt x="23638" y="5894"/>
                  </a:cubicBezTo>
                  <a:cubicBezTo>
                    <a:pt x="23817" y="5894"/>
                    <a:pt x="24011" y="5826"/>
                    <a:pt x="24160" y="5786"/>
                  </a:cubicBezTo>
                  <a:cubicBezTo>
                    <a:pt x="24492" y="5699"/>
                    <a:pt x="24964" y="5629"/>
                    <a:pt x="25191" y="5349"/>
                  </a:cubicBezTo>
                  <a:cubicBezTo>
                    <a:pt x="25453" y="5035"/>
                    <a:pt x="25436" y="4510"/>
                    <a:pt x="25453" y="4091"/>
                  </a:cubicBezTo>
                  <a:cubicBezTo>
                    <a:pt x="25908" y="4038"/>
                    <a:pt x="26362" y="3881"/>
                    <a:pt x="26747" y="3636"/>
                  </a:cubicBezTo>
                  <a:lnTo>
                    <a:pt x="26747" y="3636"/>
                  </a:lnTo>
                  <a:cubicBezTo>
                    <a:pt x="26310" y="4091"/>
                    <a:pt x="26083" y="4563"/>
                    <a:pt x="26660" y="4807"/>
                  </a:cubicBezTo>
                  <a:cubicBezTo>
                    <a:pt x="26879" y="4909"/>
                    <a:pt x="27159" y="4969"/>
                    <a:pt x="27440" y="4969"/>
                  </a:cubicBezTo>
                  <a:cubicBezTo>
                    <a:pt x="27785" y="4969"/>
                    <a:pt x="28132" y="4879"/>
                    <a:pt x="28373" y="4668"/>
                  </a:cubicBezTo>
                  <a:cubicBezTo>
                    <a:pt x="28582" y="4475"/>
                    <a:pt x="28670" y="4213"/>
                    <a:pt x="28775" y="3951"/>
                  </a:cubicBezTo>
                  <a:cubicBezTo>
                    <a:pt x="28967" y="3444"/>
                    <a:pt x="29229" y="2989"/>
                    <a:pt x="29579" y="2570"/>
                  </a:cubicBezTo>
                  <a:cubicBezTo>
                    <a:pt x="29666" y="2482"/>
                    <a:pt x="29649" y="2273"/>
                    <a:pt x="29492" y="2238"/>
                  </a:cubicBezTo>
                  <a:cubicBezTo>
                    <a:pt x="29387" y="2220"/>
                    <a:pt x="29286" y="2212"/>
                    <a:pt x="29188" y="2212"/>
                  </a:cubicBezTo>
                  <a:cubicBezTo>
                    <a:pt x="28700" y="2212"/>
                    <a:pt x="28300" y="2418"/>
                    <a:pt x="27936" y="2710"/>
                  </a:cubicBezTo>
                  <a:cubicBezTo>
                    <a:pt x="27639" y="2902"/>
                    <a:pt x="27201" y="3217"/>
                    <a:pt x="26852" y="3549"/>
                  </a:cubicBezTo>
                  <a:cubicBezTo>
                    <a:pt x="26899" y="3422"/>
                    <a:pt x="26818" y="3282"/>
                    <a:pt x="26699" y="3282"/>
                  </a:cubicBezTo>
                  <a:cubicBezTo>
                    <a:pt x="26686" y="3282"/>
                    <a:pt x="26673" y="3283"/>
                    <a:pt x="26660" y="3287"/>
                  </a:cubicBezTo>
                  <a:cubicBezTo>
                    <a:pt x="26625" y="2884"/>
                    <a:pt x="26590" y="2465"/>
                    <a:pt x="26485" y="2098"/>
                  </a:cubicBezTo>
                  <a:cubicBezTo>
                    <a:pt x="26432" y="1906"/>
                    <a:pt x="26327" y="1678"/>
                    <a:pt x="26118" y="1626"/>
                  </a:cubicBezTo>
                  <a:cubicBezTo>
                    <a:pt x="26086" y="1618"/>
                    <a:pt x="26055" y="1614"/>
                    <a:pt x="26024" y="1614"/>
                  </a:cubicBezTo>
                  <a:close/>
                  <a:moveTo>
                    <a:pt x="31854" y="4263"/>
                  </a:moveTo>
                  <a:cubicBezTo>
                    <a:pt x="31830" y="4263"/>
                    <a:pt x="31806" y="4264"/>
                    <a:pt x="31782" y="4265"/>
                  </a:cubicBezTo>
                  <a:cubicBezTo>
                    <a:pt x="31065" y="4318"/>
                    <a:pt x="30540" y="5035"/>
                    <a:pt x="30191" y="5612"/>
                  </a:cubicBezTo>
                  <a:cubicBezTo>
                    <a:pt x="30138" y="5716"/>
                    <a:pt x="30191" y="5891"/>
                    <a:pt x="30313" y="5909"/>
                  </a:cubicBezTo>
                  <a:cubicBezTo>
                    <a:pt x="30544" y="5945"/>
                    <a:pt x="30835" y="5973"/>
                    <a:pt x="31138" y="5973"/>
                  </a:cubicBezTo>
                  <a:cubicBezTo>
                    <a:pt x="31868" y="5973"/>
                    <a:pt x="32676" y="5809"/>
                    <a:pt x="32935" y="5192"/>
                  </a:cubicBezTo>
                  <a:cubicBezTo>
                    <a:pt x="32988" y="5070"/>
                    <a:pt x="32883" y="4965"/>
                    <a:pt x="32778" y="4930"/>
                  </a:cubicBezTo>
                  <a:cubicBezTo>
                    <a:pt x="32646" y="4549"/>
                    <a:pt x="32278" y="4263"/>
                    <a:pt x="31854" y="4263"/>
                  </a:cubicBezTo>
                  <a:close/>
                  <a:moveTo>
                    <a:pt x="39875" y="5419"/>
                  </a:moveTo>
                  <a:cubicBezTo>
                    <a:pt x="39648" y="5419"/>
                    <a:pt x="39421" y="5472"/>
                    <a:pt x="39194" y="5524"/>
                  </a:cubicBezTo>
                  <a:cubicBezTo>
                    <a:pt x="39141" y="5524"/>
                    <a:pt x="39089" y="5542"/>
                    <a:pt x="39019" y="5559"/>
                  </a:cubicBezTo>
                  <a:lnTo>
                    <a:pt x="39001" y="5559"/>
                  </a:lnTo>
                  <a:cubicBezTo>
                    <a:pt x="38984" y="5559"/>
                    <a:pt x="38966" y="5559"/>
                    <a:pt x="38966" y="5577"/>
                  </a:cubicBezTo>
                  <a:cubicBezTo>
                    <a:pt x="38739" y="5629"/>
                    <a:pt x="38564" y="5751"/>
                    <a:pt x="38599" y="5961"/>
                  </a:cubicBezTo>
                  <a:cubicBezTo>
                    <a:pt x="38617" y="6153"/>
                    <a:pt x="38862" y="6311"/>
                    <a:pt x="39001" y="6416"/>
                  </a:cubicBezTo>
                  <a:cubicBezTo>
                    <a:pt x="39194" y="6538"/>
                    <a:pt x="39421" y="6660"/>
                    <a:pt x="39648" y="6695"/>
                  </a:cubicBezTo>
                  <a:cubicBezTo>
                    <a:pt x="39688" y="6705"/>
                    <a:pt x="39726" y="6710"/>
                    <a:pt x="39762" y="6710"/>
                  </a:cubicBezTo>
                  <a:cubicBezTo>
                    <a:pt x="39915" y="6710"/>
                    <a:pt x="40029" y="6621"/>
                    <a:pt x="40085" y="6451"/>
                  </a:cubicBezTo>
                  <a:cubicBezTo>
                    <a:pt x="40155" y="6241"/>
                    <a:pt x="40260" y="5961"/>
                    <a:pt x="40243" y="5734"/>
                  </a:cubicBezTo>
                  <a:cubicBezTo>
                    <a:pt x="40225" y="5542"/>
                    <a:pt x="40068" y="5419"/>
                    <a:pt x="39875" y="5419"/>
                  </a:cubicBezTo>
                  <a:close/>
                  <a:moveTo>
                    <a:pt x="21968" y="2895"/>
                  </a:moveTo>
                  <a:cubicBezTo>
                    <a:pt x="21917" y="2895"/>
                    <a:pt x="21861" y="2909"/>
                    <a:pt x="21800" y="2937"/>
                  </a:cubicBezTo>
                  <a:cubicBezTo>
                    <a:pt x="21695" y="3059"/>
                    <a:pt x="21590" y="3182"/>
                    <a:pt x="21503" y="3304"/>
                  </a:cubicBezTo>
                  <a:cubicBezTo>
                    <a:pt x="21345" y="3531"/>
                    <a:pt x="21205" y="3776"/>
                    <a:pt x="21100" y="4038"/>
                  </a:cubicBezTo>
                  <a:cubicBezTo>
                    <a:pt x="21031" y="4213"/>
                    <a:pt x="20891" y="4458"/>
                    <a:pt x="21013" y="4615"/>
                  </a:cubicBezTo>
                  <a:cubicBezTo>
                    <a:pt x="21066" y="4668"/>
                    <a:pt x="21188" y="4685"/>
                    <a:pt x="21328" y="4703"/>
                  </a:cubicBezTo>
                  <a:cubicBezTo>
                    <a:pt x="21328" y="4703"/>
                    <a:pt x="21310" y="4703"/>
                    <a:pt x="21310" y="4720"/>
                  </a:cubicBezTo>
                  <a:cubicBezTo>
                    <a:pt x="21135" y="4965"/>
                    <a:pt x="20943" y="5314"/>
                    <a:pt x="20856" y="5681"/>
                  </a:cubicBezTo>
                  <a:cubicBezTo>
                    <a:pt x="20733" y="5944"/>
                    <a:pt x="20646" y="6223"/>
                    <a:pt x="20733" y="6433"/>
                  </a:cubicBezTo>
                  <a:cubicBezTo>
                    <a:pt x="20786" y="6556"/>
                    <a:pt x="20873" y="6625"/>
                    <a:pt x="20978" y="6678"/>
                  </a:cubicBezTo>
                  <a:cubicBezTo>
                    <a:pt x="21013" y="6713"/>
                    <a:pt x="21048" y="6748"/>
                    <a:pt x="21100" y="6783"/>
                  </a:cubicBezTo>
                  <a:cubicBezTo>
                    <a:pt x="21187" y="6829"/>
                    <a:pt x="21279" y="6849"/>
                    <a:pt x="21369" y="6849"/>
                  </a:cubicBezTo>
                  <a:cubicBezTo>
                    <a:pt x="21589" y="6849"/>
                    <a:pt x="21804" y="6729"/>
                    <a:pt x="21940" y="6556"/>
                  </a:cubicBezTo>
                  <a:cubicBezTo>
                    <a:pt x="22254" y="6119"/>
                    <a:pt x="22149" y="5402"/>
                    <a:pt x="22272" y="4912"/>
                  </a:cubicBezTo>
                  <a:cubicBezTo>
                    <a:pt x="22307" y="4807"/>
                    <a:pt x="22324" y="4685"/>
                    <a:pt x="22324" y="4580"/>
                  </a:cubicBezTo>
                  <a:cubicBezTo>
                    <a:pt x="22639" y="4475"/>
                    <a:pt x="22919" y="4318"/>
                    <a:pt x="23181" y="4108"/>
                  </a:cubicBezTo>
                  <a:cubicBezTo>
                    <a:pt x="22884" y="3759"/>
                    <a:pt x="22569" y="3322"/>
                    <a:pt x="22219" y="3077"/>
                  </a:cubicBezTo>
                  <a:cubicBezTo>
                    <a:pt x="22160" y="2958"/>
                    <a:pt x="22076" y="2895"/>
                    <a:pt x="21968" y="2895"/>
                  </a:cubicBezTo>
                  <a:close/>
                  <a:moveTo>
                    <a:pt x="36910" y="5728"/>
                  </a:moveTo>
                  <a:cubicBezTo>
                    <a:pt x="36780" y="5728"/>
                    <a:pt x="36647" y="5750"/>
                    <a:pt x="36519" y="5786"/>
                  </a:cubicBezTo>
                  <a:cubicBezTo>
                    <a:pt x="36099" y="5839"/>
                    <a:pt x="35540" y="6049"/>
                    <a:pt x="35942" y="6486"/>
                  </a:cubicBezTo>
                  <a:cubicBezTo>
                    <a:pt x="36117" y="6695"/>
                    <a:pt x="36414" y="6765"/>
                    <a:pt x="36659" y="6870"/>
                  </a:cubicBezTo>
                  <a:cubicBezTo>
                    <a:pt x="36852" y="6930"/>
                    <a:pt x="37146" y="7078"/>
                    <a:pt x="37381" y="7078"/>
                  </a:cubicBezTo>
                  <a:cubicBezTo>
                    <a:pt x="37422" y="7078"/>
                    <a:pt x="37461" y="7073"/>
                    <a:pt x="37498" y="7062"/>
                  </a:cubicBezTo>
                  <a:cubicBezTo>
                    <a:pt x="37970" y="6905"/>
                    <a:pt x="37830" y="6258"/>
                    <a:pt x="37568" y="5996"/>
                  </a:cubicBezTo>
                  <a:cubicBezTo>
                    <a:pt x="37386" y="5803"/>
                    <a:pt x="37153" y="5728"/>
                    <a:pt x="36910" y="5728"/>
                  </a:cubicBezTo>
                  <a:close/>
                  <a:moveTo>
                    <a:pt x="29066" y="4926"/>
                  </a:moveTo>
                  <a:cubicBezTo>
                    <a:pt x="28979" y="4926"/>
                    <a:pt x="28882" y="4949"/>
                    <a:pt x="28775" y="5000"/>
                  </a:cubicBezTo>
                  <a:cubicBezTo>
                    <a:pt x="28390" y="5192"/>
                    <a:pt x="28076" y="5664"/>
                    <a:pt x="27796" y="5979"/>
                  </a:cubicBezTo>
                  <a:cubicBezTo>
                    <a:pt x="27621" y="6206"/>
                    <a:pt x="27254" y="6538"/>
                    <a:pt x="27429" y="6853"/>
                  </a:cubicBezTo>
                  <a:cubicBezTo>
                    <a:pt x="27586" y="7132"/>
                    <a:pt x="28023" y="7132"/>
                    <a:pt x="28303" y="7132"/>
                  </a:cubicBezTo>
                  <a:cubicBezTo>
                    <a:pt x="28722" y="7115"/>
                    <a:pt x="29142" y="7010"/>
                    <a:pt x="29509" y="6800"/>
                  </a:cubicBezTo>
                  <a:cubicBezTo>
                    <a:pt x="29771" y="6660"/>
                    <a:pt x="30016" y="6468"/>
                    <a:pt x="29981" y="6136"/>
                  </a:cubicBezTo>
                  <a:cubicBezTo>
                    <a:pt x="29929" y="5821"/>
                    <a:pt x="29719" y="5507"/>
                    <a:pt x="29526" y="5244"/>
                  </a:cubicBezTo>
                  <a:cubicBezTo>
                    <a:pt x="29428" y="5059"/>
                    <a:pt x="29276" y="4926"/>
                    <a:pt x="29066" y="4926"/>
                  </a:cubicBezTo>
                  <a:close/>
                  <a:moveTo>
                    <a:pt x="19142" y="3373"/>
                  </a:moveTo>
                  <a:cubicBezTo>
                    <a:pt x="19104" y="3373"/>
                    <a:pt x="19064" y="3379"/>
                    <a:pt x="19020" y="3391"/>
                  </a:cubicBezTo>
                  <a:cubicBezTo>
                    <a:pt x="18758" y="3461"/>
                    <a:pt x="18618" y="3759"/>
                    <a:pt x="18496" y="3968"/>
                  </a:cubicBezTo>
                  <a:cubicBezTo>
                    <a:pt x="18338" y="4265"/>
                    <a:pt x="18199" y="4580"/>
                    <a:pt x="18094" y="4895"/>
                  </a:cubicBezTo>
                  <a:cubicBezTo>
                    <a:pt x="17912" y="5441"/>
                    <a:pt x="18247" y="5737"/>
                    <a:pt x="18758" y="5737"/>
                  </a:cubicBezTo>
                  <a:cubicBezTo>
                    <a:pt x="18787" y="5737"/>
                    <a:pt x="18816" y="5736"/>
                    <a:pt x="18845" y="5734"/>
                  </a:cubicBezTo>
                  <a:lnTo>
                    <a:pt x="18845" y="5734"/>
                  </a:lnTo>
                  <a:cubicBezTo>
                    <a:pt x="18531" y="6101"/>
                    <a:pt x="18321" y="6695"/>
                    <a:pt x="18356" y="7115"/>
                  </a:cubicBezTo>
                  <a:cubicBezTo>
                    <a:pt x="18400" y="7502"/>
                    <a:pt x="18704" y="7701"/>
                    <a:pt x="19027" y="7701"/>
                  </a:cubicBezTo>
                  <a:cubicBezTo>
                    <a:pt x="19214" y="7701"/>
                    <a:pt x="19408" y="7634"/>
                    <a:pt x="19562" y="7500"/>
                  </a:cubicBezTo>
                  <a:cubicBezTo>
                    <a:pt x="19824" y="7272"/>
                    <a:pt x="19929" y="6940"/>
                    <a:pt x="19964" y="6608"/>
                  </a:cubicBezTo>
                  <a:cubicBezTo>
                    <a:pt x="19999" y="6398"/>
                    <a:pt x="20017" y="6206"/>
                    <a:pt x="20034" y="5996"/>
                  </a:cubicBezTo>
                  <a:cubicBezTo>
                    <a:pt x="20052" y="5856"/>
                    <a:pt x="20104" y="5664"/>
                    <a:pt x="20034" y="5507"/>
                  </a:cubicBezTo>
                  <a:cubicBezTo>
                    <a:pt x="20034" y="5507"/>
                    <a:pt x="20034" y="5507"/>
                    <a:pt x="20017" y="5489"/>
                  </a:cubicBezTo>
                  <a:cubicBezTo>
                    <a:pt x="20052" y="5437"/>
                    <a:pt x="20069" y="5384"/>
                    <a:pt x="20069" y="5314"/>
                  </a:cubicBezTo>
                  <a:cubicBezTo>
                    <a:pt x="20069" y="5262"/>
                    <a:pt x="20069" y="5209"/>
                    <a:pt x="20052" y="5175"/>
                  </a:cubicBezTo>
                  <a:cubicBezTo>
                    <a:pt x="20139" y="5087"/>
                    <a:pt x="20209" y="5017"/>
                    <a:pt x="20279" y="4930"/>
                  </a:cubicBezTo>
                  <a:cubicBezTo>
                    <a:pt x="20373" y="4805"/>
                    <a:pt x="20257" y="4680"/>
                    <a:pt x="20131" y="4680"/>
                  </a:cubicBezTo>
                  <a:cubicBezTo>
                    <a:pt x="20116" y="4680"/>
                    <a:pt x="20101" y="4681"/>
                    <a:pt x="20087" y="4685"/>
                  </a:cubicBezTo>
                  <a:cubicBezTo>
                    <a:pt x="19894" y="4335"/>
                    <a:pt x="19719" y="3986"/>
                    <a:pt x="19527" y="3654"/>
                  </a:cubicBezTo>
                  <a:cubicBezTo>
                    <a:pt x="19427" y="3496"/>
                    <a:pt x="19314" y="3373"/>
                    <a:pt x="19142" y="3373"/>
                  </a:cubicBezTo>
                  <a:close/>
                  <a:moveTo>
                    <a:pt x="33832" y="6116"/>
                  </a:moveTo>
                  <a:cubicBezTo>
                    <a:pt x="33546" y="6116"/>
                    <a:pt x="33280" y="6266"/>
                    <a:pt x="33040" y="6486"/>
                  </a:cubicBezTo>
                  <a:cubicBezTo>
                    <a:pt x="32638" y="6678"/>
                    <a:pt x="32306" y="6993"/>
                    <a:pt x="32621" y="7360"/>
                  </a:cubicBezTo>
                  <a:cubicBezTo>
                    <a:pt x="32830" y="7604"/>
                    <a:pt x="33215" y="7604"/>
                    <a:pt x="33530" y="7639"/>
                  </a:cubicBezTo>
                  <a:cubicBezTo>
                    <a:pt x="33767" y="7663"/>
                    <a:pt x="34077" y="7735"/>
                    <a:pt x="34361" y="7735"/>
                  </a:cubicBezTo>
                  <a:cubicBezTo>
                    <a:pt x="34495" y="7735"/>
                    <a:pt x="34624" y="7719"/>
                    <a:pt x="34736" y="7674"/>
                  </a:cubicBezTo>
                  <a:cubicBezTo>
                    <a:pt x="35453" y="7412"/>
                    <a:pt x="34771" y="6608"/>
                    <a:pt x="34439" y="6346"/>
                  </a:cubicBezTo>
                  <a:cubicBezTo>
                    <a:pt x="34228" y="6184"/>
                    <a:pt x="34025" y="6116"/>
                    <a:pt x="33832" y="6116"/>
                  </a:cubicBezTo>
                  <a:close/>
                  <a:moveTo>
                    <a:pt x="14779" y="3372"/>
                  </a:moveTo>
                  <a:cubicBezTo>
                    <a:pt x="14167" y="3372"/>
                    <a:pt x="13800" y="4406"/>
                    <a:pt x="13671" y="4895"/>
                  </a:cubicBezTo>
                  <a:cubicBezTo>
                    <a:pt x="13461" y="5751"/>
                    <a:pt x="13112" y="7465"/>
                    <a:pt x="14021" y="8059"/>
                  </a:cubicBezTo>
                  <a:cubicBezTo>
                    <a:pt x="14207" y="8180"/>
                    <a:pt x="14396" y="8234"/>
                    <a:pt x="14575" y="8234"/>
                  </a:cubicBezTo>
                  <a:cubicBezTo>
                    <a:pt x="15118" y="8234"/>
                    <a:pt x="15576" y="7741"/>
                    <a:pt x="15629" y="7150"/>
                  </a:cubicBezTo>
                  <a:cubicBezTo>
                    <a:pt x="15629" y="7045"/>
                    <a:pt x="15576" y="6975"/>
                    <a:pt x="15506" y="6958"/>
                  </a:cubicBezTo>
                  <a:cubicBezTo>
                    <a:pt x="15541" y="6241"/>
                    <a:pt x="15559" y="5507"/>
                    <a:pt x="15576" y="4790"/>
                  </a:cubicBezTo>
                  <a:cubicBezTo>
                    <a:pt x="15576" y="4370"/>
                    <a:pt x="15611" y="3811"/>
                    <a:pt x="15209" y="3531"/>
                  </a:cubicBezTo>
                  <a:cubicBezTo>
                    <a:pt x="15055" y="3420"/>
                    <a:pt x="14911" y="3372"/>
                    <a:pt x="14779" y="3372"/>
                  </a:cubicBezTo>
                  <a:close/>
                  <a:moveTo>
                    <a:pt x="26301" y="5993"/>
                  </a:moveTo>
                  <a:cubicBezTo>
                    <a:pt x="26186" y="5993"/>
                    <a:pt x="26056" y="6035"/>
                    <a:pt x="25908" y="6136"/>
                  </a:cubicBezTo>
                  <a:cubicBezTo>
                    <a:pt x="25558" y="6381"/>
                    <a:pt x="25331" y="6783"/>
                    <a:pt x="25086" y="7115"/>
                  </a:cubicBezTo>
                  <a:cubicBezTo>
                    <a:pt x="24911" y="7342"/>
                    <a:pt x="24509" y="7709"/>
                    <a:pt x="24684" y="8041"/>
                  </a:cubicBezTo>
                  <a:cubicBezTo>
                    <a:pt x="24782" y="8232"/>
                    <a:pt x="24975" y="8302"/>
                    <a:pt x="25206" y="8302"/>
                  </a:cubicBezTo>
                  <a:cubicBezTo>
                    <a:pt x="25718" y="8302"/>
                    <a:pt x="26418" y="7959"/>
                    <a:pt x="26695" y="7814"/>
                  </a:cubicBezTo>
                  <a:cubicBezTo>
                    <a:pt x="26939" y="7692"/>
                    <a:pt x="27219" y="7482"/>
                    <a:pt x="27236" y="7167"/>
                  </a:cubicBezTo>
                  <a:cubicBezTo>
                    <a:pt x="27236" y="6993"/>
                    <a:pt x="27149" y="6835"/>
                    <a:pt x="27027" y="6730"/>
                  </a:cubicBezTo>
                  <a:cubicBezTo>
                    <a:pt x="26856" y="6376"/>
                    <a:pt x="26646" y="5993"/>
                    <a:pt x="26301" y="5993"/>
                  </a:cubicBezTo>
                  <a:close/>
                  <a:moveTo>
                    <a:pt x="17132" y="3632"/>
                  </a:moveTo>
                  <a:cubicBezTo>
                    <a:pt x="16550" y="3632"/>
                    <a:pt x="16168" y="5029"/>
                    <a:pt x="16083" y="5437"/>
                  </a:cubicBezTo>
                  <a:cubicBezTo>
                    <a:pt x="15978" y="5961"/>
                    <a:pt x="15874" y="6660"/>
                    <a:pt x="16328" y="6853"/>
                  </a:cubicBezTo>
                  <a:cubicBezTo>
                    <a:pt x="16258" y="6958"/>
                    <a:pt x="16171" y="7080"/>
                    <a:pt x="16101" y="7185"/>
                  </a:cubicBezTo>
                  <a:cubicBezTo>
                    <a:pt x="15856" y="7534"/>
                    <a:pt x="15506" y="8024"/>
                    <a:pt x="15594" y="8461"/>
                  </a:cubicBezTo>
                  <a:cubicBezTo>
                    <a:pt x="15669" y="8876"/>
                    <a:pt x="16070" y="9052"/>
                    <a:pt x="16489" y="9052"/>
                  </a:cubicBezTo>
                  <a:cubicBezTo>
                    <a:pt x="16847" y="9052"/>
                    <a:pt x="17219" y="8923"/>
                    <a:pt x="17412" y="8706"/>
                  </a:cubicBezTo>
                  <a:cubicBezTo>
                    <a:pt x="17692" y="8391"/>
                    <a:pt x="17674" y="7937"/>
                    <a:pt x="17674" y="7552"/>
                  </a:cubicBezTo>
                  <a:cubicBezTo>
                    <a:pt x="17657" y="7220"/>
                    <a:pt x="17674" y="6905"/>
                    <a:pt x="17692" y="6573"/>
                  </a:cubicBezTo>
                  <a:cubicBezTo>
                    <a:pt x="17936" y="6416"/>
                    <a:pt x="18111" y="6171"/>
                    <a:pt x="18129" y="5856"/>
                  </a:cubicBezTo>
                  <a:cubicBezTo>
                    <a:pt x="18146" y="5769"/>
                    <a:pt x="18094" y="5734"/>
                    <a:pt x="18059" y="5699"/>
                  </a:cubicBezTo>
                  <a:cubicBezTo>
                    <a:pt x="17919" y="5175"/>
                    <a:pt x="17744" y="4668"/>
                    <a:pt x="17552" y="4143"/>
                  </a:cubicBezTo>
                  <a:cubicBezTo>
                    <a:pt x="17499" y="3951"/>
                    <a:pt x="17429" y="3671"/>
                    <a:pt x="17185" y="3636"/>
                  </a:cubicBezTo>
                  <a:cubicBezTo>
                    <a:pt x="17167" y="3634"/>
                    <a:pt x="17150" y="3632"/>
                    <a:pt x="17132" y="3632"/>
                  </a:cubicBezTo>
                  <a:close/>
                  <a:moveTo>
                    <a:pt x="30789" y="7459"/>
                  </a:moveTo>
                  <a:cubicBezTo>
                    <a:pt x="30529" y="7459"/>
                    <a:pt x="30279" y="7542"/>
                    <a:pt x="30103" y="7727"/>
                  </a:cubicBezTo>
                  <a:cubicBezTo>
                    <a:pt x="29631" y="8006"/>
                    <a:pt x="29072" y="8461"/>
                    <a:pt x="29404" y="8846"/>
                  </a:cubicBezTo>
                  <a:cubicBezTo>
                    <a:pt x="29649" y="9108"/>
                    <a:pt x="30243" y="9055"/>
                    <a:pt x="30558" y="9090"/>
                  </a:cubicBezTo>
                  <a:cubicBezTo>
                    <a:pt x="30816" y="9124"/>
                    <a:pt x="31124" y="9201"/>
                    <a:pt x="31418" y="9201"/>
                  </a:cubicBezTo>
                  <a:cubicBezTo>
                    <a:pt x="31582" y="9201"/>
                    <a:pt x="31742" y="9177"/>
                    <a:pt x="31886" y="9108"/>
                  </a:cubicBezTo>
                  <a:cubicBezTo>
                    <a:pt x="32743" y="8688"/>
                    <a:pt x="31974" y="7937"/>
                    <a:pt x="31467" y="7639"/>
                  </a:cubicBezTo>
                  <a:cubicBezTo>
                    <a:pt x="31261" y="7524"/>
                    <a:pt x="31021" y="7459"/>
                    <a:pt x="30789" y="7459"/>
                  </a:cubicBezTo>
                  <a:close/>
                  <a:moveTo>
                    <a:pt x="23870" y="6900"/>
                  </a:moveTo>
                  <a:cubicBezTo>
                    <a:pt x="23845" y="6900"/>
                    <a:pt x="23820" y="6901"/>
                    <a:pt x="23793" y="6905"/>
                  </a:cubicBezTo>
                  <a:cubicBezTo>
                    <a:pt x="23583" y="6940"/>
                    <a:pt x="23391" y="7115"/>
                    <a:pt x="23233" y="7237"/>
                  </a:cubicBezTo>
                  <a:cubicBezTo>
                    <a:pt x="23006" y="7395"/>
                    <a:pt x="22779" y="7569"/>
                    <a:pt x="22551" y="7727"/>
                  </a:cubicBezTo>
                  <a:cubicBezTo>
                    <a:pt x="22307" y="7919"/>
                    <a:pt x="22027" y="8094"/>
                    <a:pt x="21975" y="8409"/>
                  </a:cubicBezTo>
                  <a:cubicBezTo>
                    <a:pt x="21922" y="8706"/>
                    <a:pt x="22062" y="9090"/>
                    <a:pt x="22254" y="9300"/>
                  </a:cubicBezTo>
                  <a:cubicBezTo>
                    <a:pt x="22365" y="9429"/>
                    <a:pt x="22496" y="9471"/>
                    <a:pt x="22635" y="9471"/>
                  </a:cubicBezTo>
                  <a:cubicBezTo>
                    <a:pt x="22760" y="9471"/>
                    <a:pt x="22892" y="9438"/>
                    <a:pt x="23023" y="9405"/>
                  </a:cubicBezTo>
                  <a:cubicBezTo>
                    <a:pt x="23600" y="9265"/>
                    <a:pt x="24230" y="8916"/>
                    <a:pt x="24212" y="8286"/>
                  </a:cubicBezTo>
                  <a:cubicBezTo>
                    <a:pt x="24363" y="7801"/>
                    <a:pt x="24417" y="6900"/>
                    <a:pt x="23870" y="6900"/>
                  </a:cubicBezTo>
                  <a:close/>
                  <a:moveTo>
                    <a:pt x="12095" y="4940"/>
                  </a:moveTo>
                  <a:cubicBezTo>
                    <a:pt x="11361" y="4940"/>
                    <a:pt x="10919" y="7155"/>
                    <a:pt x="10856" y="7500"/>
                  </a:cubicBezTo>
                  <a:cubicBezTo>
                    <a:pt x="10752" y="8129"/>
                    <a:pt x="10594" y="9003"/>
                    <a:pt x="10909" y="9597"/>
                  </a:cubicBezTo>
                  <a:cubicBezTo>
                    <a:pt x="11154" y="10052"/>
                    <a:pt x="11713" y="10262"/>
                    <a:pt x="12185" y="10384"/>
                  </a:cubicBezTo>
                  <a:cubicBezTo>
                    <a:pt x="12308" y="10415"/>
                    <a:pt x="12460" y="10431"/>
                    <a:pt x="12623" y="10431"/>
                  </a:cubicBezTo>
                  <a:cubicBezTo>
                    <a:pt x="13388" y="10431"/>
                    <a:pt x="14405" y="10077"/>
                    <a:pt x="13916" y="9213"/>
                  </a:cubicBezTo>
                  <a:lnTo>
                    <a:pt x="13916" y="9195"/>
                  </a:lnTo>
                  <a:cubicBezTo>
                    <a:pt x="13898" y="9178"/>
                    <a:pt x="13881" y="9160"/>
                    <a:pt x="13863" y="9143"/>
                  </a:cubicBezTo>
                  <a:cubicBezTo>
                    <a:pt x="13409" y="8304"/>
                    <a:pt x="13024" y="7447"/>
                    <a:pt x="12779" y="6503"/>
                  </a:cubicBezTo>
                  <a:cubicBezTo>
                    <a:pt x="12674" y="6119"/>
                    <a:pt x="12727" y="5279"/>
                    <a:pt x="12360" y="5035"/>
                  </a:cubicBezTo>
                  <a:cubicBezTo>
                    <a:pt x="12268" y="4970"/>
                    <a:pt x="12179" y="4940"/>
                    <a:pt x="12095" y="4940"/>
                  </a:cubicBezTo>
                  <a:close/>
                  <a:moveTo>
                    <a:pt x="20983" y="8449"/>
                  </a:moveTo>
                  <a:cubicBezTo>
                    <a:pt x="20930" y="8449"/>
                    <a:pt x="20876" y="8453"/>
                    <a:pt x="20821" y="8461"/>
                  </a:cubicBezTo>
                  <a:cubicBezTo>
                    <a:pt x="20296" y="8531"/>
                    <a:pt x="19684" y="9055"/>
                    <a:pt x="19475" y="9545"/>
                  </a:cubicBezTo>
                  <a:cubicBezTo>
                    <a:pt x="19317" y="9929"/>
                    <a:pt x="19650" y="10576"/>
                    <a:pt x="20087" y="10611"/>
                  </a:cubicBezTo>
                  <a:cubicBezTo>
                    <a:pt x="20109" y="10614"/>
                    <a:pt x="20131" y="10615"/>
                    <a:pt x="20153" y="10615"/>
                  </a:cubicBezTo>
                  <a:cubicBezTo>
                    <a:pt x="20452" y="10615"/>
                    <a:pt x="20787" y="10409"/>
                    <a:pt x="21031" y="10279"/>
                  </a:cubicBezTo>
                  <a:cubicBezTo>
                    <a:pt x="21345" y="10104"/>
                    <a:pt x="21642" y="9894"/>
                    <a:pt x="21922" y="9650"/>
                  </a:cubicBezTo>
                  <a:cubicBezTo>
                    <a:pt x="22010" y="9580"/>
                    <a:pt x="22010" y="9492"/>
                    <a:pt x="21957" y="9422"/>
                  </a:cubicBezTo>
                  <a:cubicBezTo>
                    <a:pt x="21975" y="9388"/>
                    <a:pt x="21992" y="9353"/>
                    <a:pt x="21975" y="9318"/>
                  </a:cubicBezTo>
                  <a:cubicBezTo>
                    <a:pt x="21895" y="8812"/>
                    <a:pt x="21487" y="8449"/>
                    <a:pt x="20983" y="8449"/>
                  </a:cubicBezTo>
                  <a:close/>
                  <a:moveTo>
                    <a:pt x="27977" y="8754"/>
                  </a:moveTo>
                  <a:cubicBezTo>
                    <a:pt x="27717" y="8754"/>
                    <a:pt x="27446" y="8898"/>
                    <a:pt x="27184" y="9160"/>
                  </a:cubicBezTo>
                  <a:cubicBezTo>
                    <a:pt x="27167" y="9178"/>
                    <a:pt x="27149" y="9195"/>
                    <a:pt x="27132" y="9230"/>
                  </a:cubicBezTo>
                  <a:cubicBezTo>
                    <a:pt x="26729" y="9545"/>
                    <a:pt x="26397" y="9982"/>
                    <a:pt x="26817" y="10349"/>
                  </a:cubicBezTo>
                  <a:cubicBezTo>
                    <a:pt x="27097" y="10594"/>
                    <a:pt x="27604" y="10629"/>
                    <a:pt x="27953" y="10664"/>
                  </a:cubicBezTo>
                  <a:cubicBezTo>
                    <a:pt x="28157" y="10693"/>
                    <a:pt x="28424" y="10732"/>
                    <a:pt x="28685" y="10732"/>
                  </a:cubicBezTo>
                  <a:cubicBezTo>
                    <a:pt x="28895" y="10732"/>
                    <a:pt x="29100" y="10707"/>
                    <a:pt x="29264" y="10629"/>
                  </a:cubicBezTo>
                  <a:cubicBezTo>
                    <a:pt x="29492" y="10524"/>
                    <a:pt x="29561" y="10279"/>
                    <a:pt x="29457" y="10052"/>
                  </a:cubicBezTo>
                  <a:cubicBezTo>
                    <a:pt x="29404" y="9929"/>
                    <a:pt x="29317" y="9842"/>
                    <a:pt x="29212" y="9755"/>
                  </a:cubicBezTo>
                  <a:cubicBezTo>
                    <a:pt x="29002" y="9580"/>
                    <a:pt x="28862" y="9422"/>
                    <a:pt x="28705" y="9213"/>
                  </a:cubicBezTo>
                  <a:cubicBezTo>
                    <a:pt x="28486" y="8898"/>
                    <a:pt x="28237" y="8754"/>
                    <a:pt x="27977" y="8754"/>
                  </a:cubicBezTo>
                  <a:close/>
                  <a:moveTo>
                    <a:pt x="18030" y="9715"/>
                  </a:moveTo>
                  <a:cubicBezTo>
                    <a:pt x="17903" y="9715"/>
                    <a:pt x="17778" y="9742"/>
                    <a:pt x="17657" y="9807"/>
                  </a:cubicBezTo>
                  <a:cubicBezTo>
                    <a:pt x="17202" y="10069"/>
                    <a:pt x="17115" y="10664"/>
                    <a:pt x="17150" y="11136"/>
                  </a:cubicBezTo>
                  <a:cubicBezTo>
                    <a:pt x="17172" y="11494"/>
                    <a:pt x="17359" y="11615"/>
                    <a:pt x="17605" y="11615"/>
                  </a:cubicBezTo>
                  <a:cubicBezTo>
                    <a:pt x="17744" y="11615"/>
                    <a:pt x="17901" y="11577"/>
                    <a:pt x="18059" y="11520"/>
                  </a:cubicBezTo>
                  <a:cubicBezTo>
                    <a:pt x="18583" y="11328"/>
                    <a:pt x="19073" y="10961"/>
                    <a:pt x="19352" y="10471"/>
                  </a:cubicBezTo>
                  <a:cubicBezTo>
                    <a:pt x="19431" y="10315"/>
                    <a:pt x="19313" y="10186"/>
                    <a:pt x="19187" y="10186"/>
                  </a:cubicBezTo>
                  <a:cubicBezTo>
                    <a:pt x="19172" y="10186"/>
                    <a:pt x="19157" y="10188"/>
                    <a:pt x="19143" y="10192"/>
                  </a:cubicBezTo>
                  <a:lnTo>
                    <a:pt x="19125" y="10192"/>
                  </a:lnTo>
                  <a:cubicBezTo>
                    <a:pt x="18809" y="9968"/>
                    <a:pt x="18415" y="9715"/>
                    <a:pt x="18030" y="9715"/>
                  </a:cubicBezTo>
                  <a:close/>
                  <a:moveTo>
                    <a:pt x="25128" y="10103"/>
                  </a:moveTo>
                  <a:cubicBezTo>
                    <a:pt x="25109" y="10103"/>
                    <a:pt x="25089" y="10108"/>
                    <a:pt x="25069" y="10122"/>
                  </a:cubicBezTo>
                  <a:cubicBezTo>
                    <a:pt x="25034" y="10139"/>
                    <a:pt x="24999" y="10157"/>
                    <a:pt x="24964" y="10192"/>
                  </a:cubicBezTo>
                  <a:cubicBezTo>
                    <a:pt x="24859" y="10227"/>
                    <a:pt x="24754" y="10279"/>
                    <a:pt x="24649" y="10384"/>
                  </a:cubicBezTo>
                  <a:cubicBezTo>
                    <a:pt x="24212" y="10681"/>
                    <a:pt x="23705" y="11118"/>
                    <a:pt x="24177" y="11503"/>
                  </a:cubicBezTo>
                  <a:cubicBezTo>
                    <a:pt x="24439" y="11713"/>
                    <a:pt x="24876" y="11765"/>
                    <a:pt x="25191" y="11782"/>
                  </a:cubicBezTo>
                  <a:cubicBezTo>
                    <a:pt x="25347" y="11790"/>
                    <a:pt x="25526" y="11800"/>
                    <a:pt x="25709" y="11800"/>
                  </a:cubicBezTo>
                  <a:cubicBezTo>
                    <a:pt x="25975" y="11800"/>
                    <a:pt x="26249" y="11778"/>
                    <a:pt x="26467" y="11695"/>
                  </a:cubicBezTo>
                  <a:cubicBezTo>
                    <a:pt x="27149" y="11450"/>
                    <a:pt x="26362" y="10646"/>
                    <a:pt x="26083" y="10419"/>
                  </a:cubicBezTo>
                  <a:cubicBezTo>
                    <a:pt x="25854" y="10236"/>
                    <a:pt x="25585" y="10133"/>
                    <a:pt x="25323" y="10133"/>
                  </a:cubicBezTo>
                  <a:cubicBezTo>
                    <a:pt x="25284" y="10133"/>
                    <a:pt x="25246" y="10135"/>
                    <a:pt x="25209" y="10139"/>
                  </a:cubicBezTo>
                  <a:cubicBezTo>
                    <a:pt x="25187" y="10118"/>
                    <a:pt x="25159" y="10103"/>
                    <a:pt x="25128" y="10103"/>
                  </a:cubicBezTo>
                  <a:close/>
                  <a:moveTo>
                    <a:pt x="9395" y="9523"/>
                  </a:moveTo>
                  <a:cubicBezTo>
                    <a:pt x="9328" y="9523"/>
                    <a:pt x="9260" y="9545"/>
                    <a:pt x="9196" y="9597"/>
                  </a:cubicBezTo>
                  <a:cubicBezTo>
                    <a:pt x="8968" y="9772"/>
                    <a:pt x="9003" y="10227"/>
                    <a:pt x="8986" y="10489"/>
                  </a:cubicBezTo>
                  <a:cubicBezTo>
                    <a:pt x="8968" y="10786"/>
                    <a:pt x="8881" y="11188"/>
                    <a:pt x="9021" y="11485"/>
                  </a:cubicBezTo>
                  <a:cubicBezTo>
                    <a:pt x="9152" y="11724"/>
                    <a:pt x="9384" y="11813"/>
                    <a:pt x="9635" y="11813"/>
                  </a:cubicBezTo>
                  <a:cubicBezTo>
                    <a:pt x="9954" y="11813"/>
                    <a:pt x="10301" y="11669"/>
                    <a:pt x="10507" y="11503"/>
                  </a:cubicBezTo>
                  <a:cubicBezTo>
                    <a:pt x="10856" y="11241"/>
                    <a:pt x="10804" y="10594"/>
                    <a:pt x="10367" y="10594"/>
                  </a:cubicBezTo>
                  <a:cubicBezTo>
                    <a:pt x="10192" y="10279"/>
                    <a:pt x="10000" y="9947"/>
                    <a:pt x="9755" y="9702"/>
                  </a:cubicBezTo>
                  <a:cubicBezTo>
                    <a:pt x="9662" y="9609"/>
                    <a:pt x="9530" y="9523"/>
                    <a:pt x="9395" y="9523"/>
                  </a:cubicBezTo>
                  <a:close/>
                  <a:moveTo>
                    <a:pt x="22307" y="10886"/>
                  </a:moveTo>
                  <a:cubicBezTo>
                    <a:pt x="22100" y="10886"/>
                    <a:pt x="21896" y="10958"/>
                    <a:pt x="21712" y="11136"/>
                  </a:cubicBezTo>
                  <a:lnTo>
                    <a:pt x="21712" y="11153"/>
                  </a:lnTo>
                  <a:cubicBezTo>
                    <a:pt x="21363" y="11310"/>
                    <a:pt x="21066" y="11590"/>
                    <a:pt x="21223" y="11957"/>
                  </a:cubicBezTo>
                  <a:cubicBezTo>
                    <a:pt x="21470" y="12501"/>
                    <a:pt x="22463" y="12517"/>
                    <a:pt x="23016" y="12517"/>
                  </a:cubicBezTo>
                  <a:cubicBezTo>
                    <a:pt x="23049" y="12517"/>
                    <a:pt x="23081" y="12517"/>
                    <a:pt x="23111" y="12517"/>
                  </a:cubicBezTo>
                  <a:cubicBezTo>
                    <a:pt x="23356" y="12517"/>
                    <a:pt x="23635" y="12499"/>
                    <a:pt x="23705" y="12202"/>
                  </a:cubicBezTo>
                  <a:cubicBezTo>
                    <a:pt x="23793" y="11905"/>
                    <a:pt x="23530" y="11625"/>
                    <a:pt x="23356" y="11433"/>
                  </a:cubicBezTo>
                  <a:cubicBezTo>
                    <a:pt x="23083" y="11137"/>
                    <a:pt x="22691" y="10886"/>
                    <a:pt x="22307" y="10886"/>
                  </a:cubicBezTo>
                  <a:close/>
                  <a:moveTo>
                    <a:pt x="16021" y="10688"/>
                  </a:moveTo>
                  <a:cubicBezTo>
                    <a:pt x="15662" y="10688"/>
                    <a:pt x="15254" y="10813"/>
                    <a:pt x="15017" y="10908"/>
                  </a:cubicBezTo>
                  <a:cubicBezTo>
                    <a:pt x="14318" y="11206"/>
                    <a:pt x="13881" y="11957"/>
                    <a:pt x="13479" y="12534"/>
                  </a:cubicBezTo>
                  <a:cubicBezTo>
                    <a:pt x="13409" y="12622"/>
                    <a:pt x="13496" y="12744"/>
                    <a:pt x="13601" y="12744"/>
                  </a:cubicBezTo>
                  <a:cubicBezTo>
                    <a:pt x="13636" y="12779"/>
                    <a:pt x="13706" y="12814"/>
                    <a:pt x="13758" y="12831"/>
                  </a:cubicBezTo>
                  <a:cubicBezTo>
                    <a:pt x="14043" y="12849"/>
                    <a:pt x="14334" y="12867"/>
                    <a:pt x="14625" y="12867"/>
                  </a:cubicBezTo>
                  <a:cubicBezTo>
                    <a:pt x="15189" y="12867"/>
                    <a:pt x="15750" y="12800"/>
                    <a:pt x="16258" y="12534"/>
                  </a:cubicBezTo>
                  <a:cubicBezTo>
                    <a:pt x="16905" y="12202"/>
                    <a:pt x="16940" y="11713"/>
                    <a:pt x="16695" y="11048"/>
                  </a:cubicBezTo>
                  <a:cubicBezTo>
                    <a:pt x="16591" y="10777"/>
                    <a:pt x="16323" y="10688"/>
                    <a:pt x="16021" y="10688"/>
                  </a:cubicBezTo>
                  <a:close/>
                  <a:moveTo>
                    <a:pt x="19295" y="11530"/>
                  </a:moveTo>
                  <a:cubicBezTo>
                    <a:pt x="19286" y="11530"/>
                    <a:pt x="19277" y="11532"/>
                    <a:pt x="19265" y="11538"/>
                  </a:cubicBezTo>
                  <a:cubicBezTo>
                    <a:pt x="19247" y="11538"/>
                    <a:pt x="19230" y="11538"/>
                    <a:pt x="19212" y="11555"/>
                  </a:cubicBezTo>
                  <a:cubicBezTo>
                    <a:pt x="19003" y="11573"/>
                    <a:pt x="18810" y="11660"/>
                    <a:pt x="18636" y="11835"/>
                  </a:cubicBezTo>
                  <a:cubicBezTo>
                    <a:pt x="18234" y="12080"/>
                    <a:pt x="17866" y="12447"/>
                    <a:pt x="18041" y="12814"/>
                  </a:cubicBezTo>
                  <a:cubicBezTo>
                    <a:pt x="18146" y="13024"/>
                    <a:pt x="18408" y="13076"/>
                    <a:pt x="18636" y="13094"/>
                  </a:cubicBezTo>
                  <a:cubicBezTo>
                    <a:pt x="18766" y="13108"/>
                    <a:pt x="18899" y="13114"/>
                    <a:pt x="19035" y="13114"/>
                  </a:cubicBezTo>
                  <a:cubicBezTo>
                    <a:pt x="19392" y="13114"/>
                    <a:pt x="19762" y="13069"/>
                    <a:pt x="20104" y="13006"/>
                  </a:cubicBezTo>
                  <a:cubicBezTo>
                    <a:pt x="20366" y="12954"/>
                    <a:pt x="20716" y="12866"/>
                    <a:pt x="20768" y="12569"/>
                  </a:cubicBezTo>
                  <a:cubicBezTo>
                    <a:pt x="20838" y="12272"/>
                    <a:pt x="20541" y="12080"/>
                    <a:pt x="20331" y="11940"/>
                  </a:cubicBezTo>
                  <a:cubicBezTo>
                    <a:pt x="20034" y="11713"/>
                    <a:pt x="19684" y="11555"/>
                    <a:pt x="19352" y="11538"/>
                  </a:cubicBezTo>
                  <a:cubicBezTo>
                    <a:pt x="19329" y="11538"/>
                    <a:pt x="19313" y="11530"/>
                    <a:pt x="19295" y="11530"/>
                  </a:cubicBezTo>
                  <a:close/>
                  <a:moveTo>
                    <a:pt x="16153" y="13094"/>
                  </a:moveTo>
                  <a:cubicBezTo>
                    <a:pt x="15734" y="13198"/>
                    <a:pt x="14825" y="13758"/>
                    <a:pt x="15034" y="14300"/>
                  </a:cubicBezTo>
                  <a:cubicBezTo>
                    <a:pt x="15114" y="14512"/>
                    <a:pt x="15334" y="14553"/>
                    <a:pt x="15542" y="14553"/>
                  </a:cubicBezTo>
                  <a:cubicBezTo>
                    <a:pt x="15609" y="14553"/>
                    <a:pt x="15674" y="14549"/>
                    <a:pt x="15734" y="14544"/>
                  </a:cubicBezTo>
                  <a:cubicBezTo>
                    <a:pt x="16171" y="14527"/>
                    <a:pt x="16608" y="14475"/>
                    <a:pt x="17045" y="14387"/>
                  </a:cubicBezTo>
                  <a:cubicBezTo>
                    <a:pt x="17552" y="14282"/>
                    <a:pt x="18076" y="13898"/>
                    <a:pt x="17482" y="13496"/>
                  </a:cubicBezTo>
                  <a:cubicBezTo>
                    <a:pt x="17156" y="13278"/>
                    <a:pt x="16761" y="13102"/>
                    <a:pt x="16383" y="13102"/>
                  </a:cubicBezTo>
                  <a:cubicBezTo>
                    <a:pt x="16335" y="13102"/>
                    <a:pt x="16288" y="13105"/>
                    <a:pt x="16241" y="13111"/>
                  </a:cubicBezTo>
                  <a:cubicBezTo>
                    <a:pt x="16223" y="13094"/>
                    <a:pt x="16188" y="13094"/>
                    <a:pt x="16153" y="13094"/>
                  </a:cubicBezTo>
                  <a:close/>
                  <a:moveTo>
                    <a:pt x="811" y="12889"/>
                  </a:moveTo>
                  <a:cubicBezTo>
                    <a:pt x="671" y="12889"/>
                    <a:pt x="540" y="12934"/>
                    <a:pt x="420" y="13041"/>
                  </a:cubicBezTo>
                  <a:cubicBezTo>
                    <a:pt x="1" y="13408"/>
                    <a:pt x="70" y="14038"/>
                    <a:pt x="175" y="14527"/>
                  </a:cubicBezTo>
                  <a:cubicBezTo>
                    <a:pt x="193" y="14597"/>
                    <a:pt x="263" y="14632"/>
                    <a:pt x="315" y="14649"/>
                  </a:cubicBezTo>
                  <a:lnTo>
                    <a:pt x="368" y="14649"/>
                  </a:lnTo>
                  <a:cubicBezTo>
                    <a:pt x="385" y="14649"/>
                    <a:pt x="420" y="14649"/>
                    <a:pt x="438" y="14632"/>
                  </a:cubicBezTo>
                  <a:cubicBezTo>
                    <a:pt x="900" y="14727"/>
                    <a:pt x="1289" y="14881"/>
                    <a:pt x="1765" y="14881"/>
                  </a:cubicBezTo>
                  <a:cubicBezTo>
                    <a:pt x="1811" y="14881"/>
                    <a:pt x="1858" y="14880"/>
                    <a:pt x="1906" y="14877"/>
                  </a:cubicBezTo>
                  <a:cubicBezTo>
                    <a:pt x="2116" y="14859"/>
                    <a:pt x="2291" y="14842"/>
                    <a:pt x="2483" y="14754"/>
                  </a:cubicBezTo>
                  <a:cubicBezTo>
                    <a:pt x="2710" y="14667"/>
                    <a:pt x="2902" y="14475"/>
                    <a:pt x="3130" y="14440"/>
                  </a:cubicBezTo>
                  <a:cubicBezTo>
                    <a:pt x="3217" y="14422"/>
                    <a:pt x="3252" y="14370"/>
                    <a:pt x="3252" y="14300"/>
                  </a:cubicBezTo>
                  <a:cubicBezTo>
                    <a:pt x="3270" y="14300"/>
                    <a:pt x="3270" y="14282"/>
                    <a:pt x="3270" y="14265"/>
                  </a:cubicBezTo>
                  <a:cubicBezTo>
                    <a:pt x="3287" y="14090"/>
                    <a:pt x="3147" y="13915"/>
                    <a:pt x="3060" y="13775"/>
                  </a:cubicBezTo>
                  <a:cubicBezTo>
                    <a:pt x="2885" y="13531"/>
                    <a:pt x="2675" y="13373"/>
                    <a:pt x="2430" y="13198"/>
                  </a:cubicBezTo>
                  <a:lnTo>
                    <a:pt x="2413" y="13198"/>
                  </a:lnTo>
                  <a:cubicBezTo>
                    <a:pt x="2261" y="13092"/>
                    <a:pt x="2110" y="12999"/>
                    <a:pt x="1924" y="12999"/>
                  </a:cubicBezTo>
                  <a:cubicBezTo>
                    <a:pt x="1895" y="12999"/>
                    <a:pt x="1866" y="13001"/>
                    <a:pt x="1836" y="13006"/>
                  </a:cubicBezTo>
                  <a:cubicBezTo>
                    <a:pt x="1696" y="13024"/>
                    <a:pt x="1591" y="13111"/>
                    <a:pt x="1469" y="13198"/>
                  </a:cubicBezTo>
                  <a:cubicBezTo>
                    <a:pt x="1312" y="13076"/>
                    <a:pt x="1172" y="12936"/>
                    <a:pt x="944" y="12901"/>
                  </a:cubicBezTo>
                  <a:cubicBezTo>
                    <a:pt x="899" y="12893"/>
                    <a:pt x="855" y="12889"/>
                    <a:pt x="811" y="12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4"/>
            <p:cNvSpPr/>
            <p:nvPr/>
          </p:nvSpPr>
          <p:spPr>
            <a:xfrm>
              <a:off x="381450" y="1664600"/>
              <a:ext cx="23200" cy="16925"/>
            </a:xfrm>
            <a:custGeom>
              <a:avLst/>
              <a:gdLst/>
              <a:ahLst/>
              <a:cxnLst/>
              <a:rect l="l" t="t" r="r" b="b"/>
              <a:pathLst>
                <a:path w="928" h="677" extrusionOk="0">
                  <a:moveTo>
                    <a:pt x="744" y="0"/>
                  </a:moveTo>
                  <a:cubicBezTo>
                    <a:pt x="687" y="0"/>
                    <a:pt x="632" y="31"/>
                    <a:pt x="613" y="97"/>
                  </a:cubicBezTo>
                  <a:cubicBezTo>
                    <a:pt x="560" y="97"/>
                    <a:pt x="508" y="115"/>
                    <a:pt x="438" y="115"/>
                  </a:cubicBezTo>
                  <a:cubicBezTo>
                    <a:pt x="409" y="107"/>
                    <a:pt x="377" y="103"/>
                    <a:pt x="343" y="103"/>
                  </a:cubicBezTo>
                  <a:cubicBezTo>
                    <a:pt x="296" y="103"/>
                    <a:pt x="244" y="112"/>
                    <a:pt x="193" y="132"/>
                  </a:cubicBezTo>
                  <a:cubicBezTo>
                    <a:pt x="36" y="202"/>
                    <a:pt x="1" y="447"/>
                    <a:pt x="141" y="569"/>
                  </a:cubicBezTo>
                  <a:cubicBezTo>
                    <a:pt x="204" y="641"/>
                    <a:pt x="291" y="676"/>
                    <a:pt x="376" y="676"/>
                  </a:cubicBezTo>
                  <a:cubicBezTo>
                    <a:pt x="457" y="676"/>
                    <a:pt x="536" y="646"/>
                    <a:pt x="595" y="587"/>
                  </a:cubicBezTo>
                  <a:cubicBezTo>
                    <a:pt x="630" y="534"/>
                    <a:pt x="665" y="482"/>
                    <a:pt x="683" y="429"/>
                  </a:cubicBezTo>
                  <a:cubicBezTo>
                    <a:pt x="718" y="394"/>
                    <a:pt x="735" y="394"/>
                    <a:pt x="770" y="359"/>
                  </a:cubicBezTo>
                  <a:cubicBezTo>
                    <a:pt x="840" y="324"/>
                    <a:pt x="875" y="272"/>
                    <a:pt x="892" y="202"/>
                  </a:cubicBezTo>
                  <a:cubicBezTo>
                    <a:pt x="927" y="150"/>
                    <a:pt x="910" y="97"/>
                    <a:pt x="875" y="62"/>
                  </a:cubicBezTo>
                  <a:cubicBezTo>
                    <a:pt x="843" y="22"/>
                    <a:pt x="793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4"/>
            <p:cNvSpPr/>
            <p:nvPr/>
          </p:nvSpPr>
          <p:spPr>
            <a:xfrm>
              <a:off x="432150" y="1640350"/>
              <a:ext cx="51175" cy="18850"/>
            </a:xfrm>
            <a:custGeom>
              <a:avLst/>
              <a:gdLst/>
              <a:ahLst/>
              <a:cxnLst/>
              <a:rect l="l" t="t" r="r" b="b"/>
              <a:pathLst>
                <a:path w="2047" h="754" extrusionOk="0">
                  <a:moveTo>
                    <a:pt x="1574" y="1"/>
                  </a:moveTo>
                  <a:cubicBezTo>
                    <a:pt x="1539" y="1"/>
                    <a:pt x="1487" y="1"/>
                    <a:pt x="1434" y="36"/>
                  </a:cubicBezTo>
                  <a:cubicBezTo>
                    <a:pt x="1413" y="35"/>
                    <a:pt x="1392" y="34"/>
                    <a:pt x="1370" y="34"/>
                  </a:cubicBezTo>
                  <a:cubicBezTo>
                    <a:pt x="984" y="34"/>
                    <a:pt x="557" y="176"/>
                    <a:pt x="193" y="176"/>
                  </a:cubicBezTo>
                  <a:cubicBezTo>
                    <a:pt x="1" y="193"/>
                    <a:pt x="1" y="473"/>
                    <a:pt x="193" y="473"/>
                  </a:cubicBezTo>
                  <a:cubicBezTo>
                    <a:pt x="559" y="473"/>
                    <a:pt x="912" y="754"/>
                    <a:pt x="1284" y="754"/>
                  </a:cubicBezTo>
                  <a:cubicBezTo>
                    <a:pt x="1356" y="754"/>
                    <a:pt x="1430" y="743"/>
                    <a:pt x="1504" y="717"/>
                  </a:cubicBezTo>
                  <a:cubicBezTo>
                    <a:pt x="1679" y="665"/>
                    <a:pt x="1994" y="473"/>
                    <a:pt x="2029" y="263"/>
                  </a:cubicBezTo>
                  <a:cubicBezTo>
                    <a:pt x="2046" y="158"/>
                    <a:pt x="1994" y="88"/>
                    <a:pt x="1889" y="71"/>
                  </a:cubicBezTo>
                  <a:cubicBezTo>
                    <a:pt x="1766" y="53"/>
                    <a:pt x="1679" y="36"/>
                    <a:pt x="1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4"/>
            <p:cNvSpPr/>
            <p:nvPr/>
          </p:nvSpPr>
          <p:spPr>
            <a:xfrm>
              <a:off x="790950" y="1983850"/>
              <a:ext cx="27575" cy="29950"/>
            </a:xfrm>
            <a:custGeom>
              <a:avLst/>
              <a:gdLst/>
              <a:ahLst/>
              <a:cxnLst/>
              <a:rect l="l" t="t" r="r" b="b"/>
              <a:pathLst>
                <a:path w="1103" h="1198" extrusionOk="0">
                  <a:moveTo>
                    <a:pt x="657" y="0"/>
                  </a:moveTo>
                  <a:cubicBezTo>
                    <a:pt x="608" y="0"/>
                    <a:pt x="559" y="20"/>
                    <a:pt x="525" y="53"/>
                  </a:cubicBezTo>
                  <a:cubicBezTo>
                    <a:pt x="333" y="53"/>
                    <a:pt x="141" y="71"/>
                    <a:pt x="71" y="298"/>
                  </a:cubicBezTo>
                  <a:cubicBezTo>
                    <a:pt x="53" y="368"/>
                    <a:pt x="53" y="438"/>
                    <a:pt x="53" y="508"/>
                  </a:cubicBezTo>
                  <a:cubicBezTo>
                    <a:pt x="36" y="595"/>
                    <a:pt x="18" y="683"/>
                    <a:pt x="1" y="770"/>
                  </a:cubicBezTo>
                  <a:cubicBezTo>
                    <a:pt x="1" y="910"/>
                    <a:pt x="1" y="1102"/>
                    <a:pt x="158" y="1172"/>
                  </a:cubicBezTo>
                  <a:lnTo>
                    <a:pt x="141" y="1172"/>
                  </a:lnTo>
                  <a:cubicBezTo>
                    <a:pt x="176" y="1190"/>
                    <a:pt x="211" y="1198"/>
                    <a:pt x="244" y="1198"/>
                  </a:cubicBezTo>
                  <a:cubicBezTo>
                    <a:pt x="342" y="1198"/>
                    <a:pt x="430" y="1132"/>
                    <a:pt x="508" y="1067"/>
                  </a:cubicBezTo>
                  <a:cubicBezTo>
                    <a:pt x="630" y="962"/>
                    <a:pt x="788" y="875"/>
                    <a:pt x="910" y="753"/>
                  </a:cubicBezTo>
                  <a:cubicBezTo>
                    <a:pt x="1032" y="630"/>
                    <a:pt x="1102" y="473"/>
                    <a:pt x="1050" y="298"/>
                  </a:cubicBezTo>
                  <a:cubicBezTo>
                    <a:pt x="997" y="141"/>
                    <a:pt x="875" y="88"/>
                    <a:pt x="735" y="18"/>
                  </a:cubicBezTo>
                  <a:cubicBezTo>
                    <a:pt x="710" y="6"/>
                    <a:pt x="683" y="0"/>
                    <a:pt x="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4"/>
            <p:cNvSpPr/>
            <p:nvPr/>
          </p:nvSpPr>
          <p:spPr>
            <a:xfrm>
              <a:off x="849950" y="1977750"/>
              <a:ext cx="28450" cy="35575"/>
            </a:xfrm>
            <a:custGeom>
              <a:avLst/>
              <a:gdLst/>
              <a:ahLst/>
              <a:cxnLst/>
              <a:rect l="l" t="t" r="r" b="b"/>
              <a:pathLst>
                <a:path w="1138" h="1423" extrusionOk="0">
                  <a:moveTo>
                    <a:pt x="621" y="1"/>
                  </a:moveTo>
                  <a:cubicBezTo>
                    <a:pt x="563" y="1"/>
                    <a:pt x="507" y="12"/>
                    <a:pt x="455" y="35"/>
                  </a:cubicBezTo>
                  <a:cubicBezTo>
                    <a:pt x="228" y="70"/>
                    <a:pt x="1" y="193"/>
                    <a:pt x="1" y="437"/>
                  </a:cubicBezTo>
                  <a:cubicBezTo>
                    <a:pt x="1" y="612"/>
                    <a:pt x="123" y="769"/>
                    <a:pt x="193" y="927"/>
                  </a:cubicBezTo>
                  <a:cubicBezTo>
                    <a:pt x="281" y="1084"/>
                    <a:pt x="351" y="1241"/>
                    <a:pt x="473" y="1364"/>
                  </a:cubicBezTo>
                  <a:cubicBezTo>
                    <a:pt x="512" y="1403"/>
                    <a:pt x="552" y="1423"/>
                    <a:pt x="598" y="1423"/>
                  </a:cubicBezTo>
                  <a:cubicBezTo>
                    <a:pt x="614" y="1423"/>
                    <a:pt x="630" y="1421"/>
                    <a:pt x="648" y="1416"/>
                  </a:cubicBezTo>
                  <a:cubicBezTo>
                    <a:pt x="857" y="1346"/>
                    <a:pt x="962" y="1084"/>
                    <a:pt x="1032" y="892"/>
                  </a:cubicBezTo>
                  <a:cubicBezTo>
                    <a:pt x="1120" y="682"/>
                    <a:pt x="1137" y="420"/>
                    <a:pt x="1015" y="210"/>
                  </a:cubicBezTo>
                  <a:cubicBezTo>
                    <a:pt x="938" y="82"/>
                    <a:pt x="777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4"/>
            <p:cNvSpPr/>
            <p:nvPr/>
          </p:nvSpPr>
          <p:spPr>
            <a:xfrm>
              <a:off x="733750" y="1973950"/>
              <a:ext cx="34075" cy="27575"/>
            </a:xfrm>
            <a:custGeom>
              <a:avLst/>
              <a:gdLst/>
              <a:ahLst/>
              <a:cxnLst/>
              <a:rect l="l" t="t" r="r" b="b"/>
              <a:pathLst>
                <a:path w="1363" h="1103" extrusionOk="0">
                  <a:moveTo>
                    <a:pt x="771" y="1"/>
                  </a:moveTo>
                  <a:cubicBezTo>
                    <a:pt x="427" y="1"/>
                    <a:pt x="1" y="698"/>
                    <a:pt x="156" y="1009"/>
                  </a:cubicBezTo>
                  <a:cubicBezTo>
                    <a:pt x="183" y="1077"/>
                    <a:pt x="242" y="1102"/>
                    <a:pt x="308" y="1102"/>
                  </a:cubicBezTo>
                  <a:cubicBezTo>
                    <a:pt x="327" y="1102"/>
                    <a:pt x="346" y="1100"/>
                    <a:pt x="366" y="1096"/>
                  </a:cubicBezTo>
                  <a:cubicBezTo>
                    <a:pt x="523" y="1079"/>
                    <a:pt x="593" y="956"/>
                    <a:pt x="716" y="869"/>
                  </a:cubicBezTo>
                  <a:cubicBezTo>
                    <a:pt x="838" y="782"/>
                    <a:pt x="995" y="782"/>
                    <a:pt x="1118" y="694"/>
                  </a:cubicBezTo>
                  <a:cubicBezTo>
                    <a:pt x="1362" y="537"/>
                    <a:pt x="1205" y="275"/>
                    <a:pt x="1013" y="152"/>
                  </a:cubicBezTo>
                  <a:cubicBezTo>
                    <a:pt x="1013" y="152"/>
                    <a:pt x="1013" y="152"/>
                    <a:pt x="995" y="135"/>
                  </a:cubicBezTo>
                  <a:cubicBezTo>
                    <a:pt x="931" y="40"/>
                    <a:pt x="854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4"/>
            <p:cNvSpPr/>
            <p:nvPr/>
          </p:nvSpPr>
          <p:spPr>
            <a:xfrm>
              <a:off x="1318025" y="1918800"/>
              <a:ext cx="38475" cy="26500"/>
            </a:xfrm>
            <a:custGeom>
              <a:avLst/>
              <a:gdLst/>
              <a:ahLst/>
              <a:cxnLst/>
              <a:rect l="l" t="t" r="r" b="b"/>
              <a:pathLst>
                <a:path w="1539" h="1060" extrusionOk="0">
                  <a:moveTo>
                    <a:pt x="820" y="1"/>
                  </a:moveTo>
                  <a:cubicBezTo>
                    <a:pt x="744" y="1"/>
                    <a:pt x="665" y="25"/>
                    <a:pt x="577" y="86"/>
                  </a:cubicBezTo>
                  <a:cubicBezTo>
                    <a:pt x="298" y="260"/>
                    <a:pt x="35" y="540"/>
                    <a:pt x="0" y="872"/>
                  </a:cubicBezTo>
                  <a:cubicBezTo>
                    <a:pt x="0" y="942"/>
                    <a:pt x="70" y="1030"/>
                    <a:pt x="140" y="1047"/>
                  </a:cubicBezTo>
                  <a:cubicBezTo>
                    <a:pt x="186" y="1056"/>
                    <a:pt x="233" y="1060"/>
                    <a:pt x="281" y="1060"/>
                  </a:cubicBezTo>
                  <a:cubicBezTo>
                    <a:pt x="522" y="1060"/>
                    <a:pt x="778" y="960"/>
                    <a:pt x="997" y="872"/>
                  </a:cubicBezTo>
                  <a:cubicBezTo>
                    <a:pt x="1207" y="802"/>
                    <a:pt x="1451" y="698"/>
                    <a:pt x="1521" y="470"/>
                  </a:cubicBezTo>
                  <a:cubicBezTo>
                    <a:pt x="1539" y="418"/>
                    <a:pt x="1521" y="348"/>
                    <a:pt x="1469" y="313"/>
                  </a:cubicBezTo>
                  <a:cubicBezTo>
                    <a:pt x="1381" y="226"/>
                    <a:pt x="1277" y="173"/>
                    <a:pt x="1172" y="138"/>
                  </a:cubicBezTo>
                  <a:cubicBezTo>
                    <a:pt x="1053" y="63"/>
                    <a:pt x="942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4"/>
            <p:cNvSpPr/>
            <p:nvPr/>
          </p:nvSpPr>
          <p:spPr>
            <a:xfrm>
              <a:off x="1370025" y="1933500"/>
              <a:ext cx="33250" cy="29175"/>
            </a:xfrm>
            <a:custGeom>
              <a:avLst/>
              <a:gdLst/>
              <a:ahLst/>
              <a:cxnLst/>
              <a:rect l="l" t="t" r="r" b="b"/>
              <a:pathLst>
                <a:path w="1330" h="1167" extrusionOk="0">
                  <a:moveTo>
                    <a:pt x="760" y="0"/>
                  </a:moveTo>
                  <a:cubicBezTo>
                    <a:pt x="741" y="0"/>
                    <a:pt x="721" y="2"/>
                    <a:pt x="700" y="5"/>
                  </a:cubicBezTo>
                  <a:cubicBezTo>
                    <a:pt x="455" y="22"/>
                    <a:pt x="350" y="249"/>
                    <a:pt x="245" y="442"/>
                  </a:cubicBezTo>
                  <a:cubicBezTo>
                    <a:pt x="158" y="599"/>
                    <a:pt x="1" y="791"/>
                    <a:pt x="53" y="984"/>
                  </a:cubicBezTo>
                  <a:cubicBezTo>
                    <a:pt x="84" y="1117"/>
                    <a:pt x="199" y="1166"/>
                    <a:pt x="321" y="1166"/>
                  </a:cubicBezTo>
                  <a:cubicBezTo>
                    <a:pt x="407" y="1166"/>
                    <a:pt x="495" y="1142"/>
                    <a:pt x="560" y="1106"/>
                  </a:cubicBezTo>
                  <a:cubicBezTo>
                    <a:pt x="717" y="1019"/>
                    <a:pt x="857" y="861"/>
                    <a:pt x="1015" y="756"/>
                  </a:cubicBezTo>
                  <a:cubicBezTo>
                    <a:pt x="1085" y="686"/>
                    <a:pt x="1154" y="616"/>
                    <a:pt x="1207" y="529"/>
                  </a:cubicBezTo>
                  <a:cubicBezTo>
                    <a:pt x="1277" y="494"/>
                    <a:pt x="1329" y="424"/>
                    <a:pt x="1294" y="337"/>
                  </a:cubicBezTo>
                  <a:cubicBezTo>
                    <a:pt x="1259" y="197"/>
                    <a:pt x="1172" y="127"/>
                    <a:pt x="1050" y="110"/>
                  </a:cubicBezTo>
                  <a:cubicBezTo>
                    <a:pt x="1032" y="92"/>
                    <a:pt x="1015" y="92"/>
                    <a:pt x="997" y="92"/>
                  </a:cubicBezTo>
                  <a:cubicBezTo>
                    <a:pt x="925" y="34"/>
                    <a:pt x="85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4"/>
            <p:cNvSpPr/>
            <p:nvPr/>
          </p:nvSpPr>
          <p:spPr>
            <a:xfrm>
              <a:off x="1428600" y="1935175"/>
              <a:ext cx="31925" cy="27225"/>
            </a:xfrm>
            <a:custGeom>
              <a:avLst/>
              <a:gdLst/>
              <a:ahLst/>
              <a:cxnLst/>
              <a:rect l="l" t="t" r="r" b="b"/>
              <a:pathLst>
                <a:path w="1277" h="1089" extrusionOk="0">
                  <a:moveTo>
                    <a:pt x="591" y="1"/>
                  </a:moveTo>
                  <a:cubicBezTo>
                    <a:pt x="563" y="1"/>
                    <a:pt x="535" y="3"/>
                    <a:pt x="507" y="8"/>
                  </a:cubicBezTo>
                  <a:cubicBezTo>
                    <a:pt x="280" y="60"/>
                    <a:pt x="297" y="252"/>
                    <a:pt x="210" y="410"/>
                  </a:cubicBezTo>
                  <a:cubicBezTo>
                    <a:pt x="140" y="567"/>
                    <a:pt x="0" y="882"/>
                    <a:pt x="140" y="1021"/>
                  </a:cubicBezTo>
                  <a:cubicBezTo>
                    <a:pt x="188" y="1070"/>
                    <a:pt x="243" y="1089"/>
                    <a:pt x="299" y="1089"/>
                  </a:cubicBezTo>
                  <a:cubicBezTo>
                    <a:pt x="404" y="1089"/>
                    <a:pt x="514" y="1020"/>
                    <a:pt x="595" y="952"/>
                  </a:cubicBezTo>
                  <a:cubicBezTo>
                    <a:pt x="699" y="864"/>
                    <a:pt x="787" y="724"/>
                    <a:pt x="892" y="637"/>
                  </a:cubicBezTo>
                  <a:cubicBezTo>
                    <a:pt x="1014" y="532"/>
                    <a:pt x="1276" y="392"/>
                    <a:pt x="1154" y="182"/>
                  </a:cubicBezTo>
                  <a:cubicBezTo>
                    <a:pt x="1098" y="85"/>
                    <a:pt x="998" y="32"/>
                    <a:pt x="889" y="32"/>
                  </a:cubicBezTo>
                  <a:cubicBezTo>
                    <a:pt x="861" y="32"/>
                    <a:pt x="833" y="35"/>
                    <a:pt x="804" y="43"/>
                  </a:cubicBezTo>
                  <a:cubicBezTo>
                    <a:pt x="740" y="17"/>
                    <a:pt x="667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4"/>
            <p:cNvSpPr/>
            <p:nvPr/>
          </p:nvSpPr>
          <p:spPr>
            <a:xfrm>
              <a:off x="1354300" y="178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9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4"/>
            <p:cNvSpPr/>
            <p:nvPr/>
          </p:nvSpPr>
          <p:spPr>
            <a:xfrm>
              <a:off x="466250" y="1642975"/>
              <a:ext cx="7000" cy="5700"/>
            </a:xfrm>
            <a:custGeom>
              <a:avLst/>
              <a:gdLst/>
              <a:ahLst/>
              <a:cxnLst/>
              <a:rect l="l" t="t" r="r" b="b"/>
              <a:pathLst>
                <a:path w="280" h="228" extrusionOk="0">
                  <a:moveTo>
                    <a:pt x="140" y="1"/>
                  </a:moveTo>
                  <a:cubicBezTo>
                    <a:pt x="0" y="1"/>
                    <a:pt x="0" y="228"/>
                    <a:pt x="140" y="228"/>
                  </a:cubicBezTo>
                  <a:cubicBezTo>
                    <a:pt x="280" y="228"/>
                    <a:pt x="28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74"/>
          <p:cNvGrpSpPr/>
          <p:nvPr/>
        </p:nvGrpSpPr>
        <p:grpSpPr>
          <a:xfrm flipH="1">
            <a:off x="7591086" y="531990"/>
            <a:ext cx="4242361" cy="3877356"/>
            <a:chOff x="324650" y="3930525"/>
            <a:chExt cx="1120125" cy="1016425"/>
          </a:xfrm>
        </p:grpSpPr>
        <p:sp>
          <p:nvSpPr>
            <p:cNvPr id="1363" name="Google Shape;1363;p74"/>
            <p:cNvSpPr/>
            <p:nvPr/>
          </p:nvSpPr>
          <p:spPr>
            <a:xfrm>
              <a:off x="889725" y="4699700"/>
              <a:ext cx="264875" cy="235800"/>
            </a:xfrm>
            <a:custGeom>
              <a:avLst/>
              <a:gdLst/>
              <a:ahLst/>
              <a:cxnLst/>
              <a:rect l="l" t="t" r="r" b="b"/>
              <a:pathLst>
                <a:path w="10595" h="9432" extrusionOk="0">
                  <a:moveTo>
                    <a:pt x="9182" y="471"/>
                  </a:moveTo>
                  <a:cubicBezTo>
                    <a:pt x="8904" y="471"/>
                    <a:pt x="8627" y="563"/>
                    <a:pt x="8409" y="747"/>
                  </a:cubicBezTo>
                  <a:cubicBezTo>
                    <a:pt x="7955" y="1132"/>
                    <a:pt x="7832" y="1726"/>
                    <a:pt x="7727" y="2303"/>
                  </a:cubicBezTo>
                  <a:cubicBezTo>
                    <a:pt x="7500" y="2775"/>
                    <a:pt x="7360" y="3299"/>
                    <a:pt x="7290" y="3824"/>
                  </a:cubicBezTo>
                  <a:cubicBezTo>
                    <a:pt x="7151" y="4803"/>
                    <a:pt x="7378" y="5729"/>
                    <a:pt x="7483" y="6708"/>
                  </a:cubicBezTo>
                  <a:cubicBezTo>
                    <a:pt x="7535" y="7250"/>
                    <a:pt x="7535" y="7792"/>
                    <a:pt x="7360" y="8299"/>
                  </a:cubicBezTo>
                  <a:cubicBezTo>
                    <a:pt x="7290" y="8561"/>
                    <a:pt x="7116" y="8876"/>
                    <a:pt x="7290" y="9121"/>
                  </a:cubicBezTo>
                  <a:cubicBezTo>
                    <a:pt x="7430" y="9313"/>
                    <a:pt x="7640" y="9348"/>
                    <a:pt x="7850" y="9365"/>
                  </a:cubicBezTo>
                  <a:cubicBezTo>
                    <a:pt x="7923" y="9368"/>
                    <a:pt x="7997" y="9369"/>
                    <a:pt x="8070" y="9369"/>
                  </a:cubicBezTo>
                  <a:cubicBezTo>
                    <a:pt x="8525" y="9369"/>
                    <a:pt x="8989" y="9328"/>
                    <a:pt x="9441" y="9313"/>
                  </a:cubicBezTo>
                  <a:cubicBezTo>
                    <a:pt x="9843" y="9296"/>
                    <a:pt x="10542" y="9278"/>
                    <a:pt x="10245" y="8649"/>
                  </a:cubicBezTo>
                  <a:cubicBezTo>
                    <a:pt x="10192" y="8509"/>
                    <a:pt x="10070" y="8421"/>
                    <a:pt x="9965" y="8317"/>
                  </a:cubicBezTo>
                  <a:cubicBezTo>
                    <a:pt x="9720" y="8107"/>
                    <a:pt x="9563" y="7897"/>
                    <a:pt x="9493" y="7565"/>
                  </a:cubicBezTo>
                  <a:cubicBezTo>
                    <a:pt x="9388" y="7005"/>
                    <a:pt x="9615" y="6446"/>
                    <a:pt x="9790" y="5939"/>
                  </a:cubicBezTo>
                  <a:cubicBezTo>
                    <a:pt x="10140" y="4978"/>
                    <a:pt x="10280" y="4016"/>
                    <a:pt x="10367" y="3002"/>
                  </a:cubicBezTo>
                  <a:cubicBezTo>
                    <a:pt x="10437" y="2303"/>
                    <a:pt x="10594" y="1359"/>
                    <a:pt x="10017" y="800"/>
                  </a:cubicBezTo>
                  <a:cubicBezTo>
                    <a:pt x="9789" y="581"/>
                    <a:pt x="9485" y="471"/>
                    <a:pt x="9182" y="471"/>
                  </a:cubicBezTo>
                  <a:close/>
                  <a:moveTo>
                    <a:pt x="3432" y="0"/>
                  </a:moveTo>
                  <a:cubicBezTo>
                    <a:pt x="3289" y="0"/>
                    <a:pt x="3150" y="13"/>
                    <a:pt x="3025" y="30"/>
                  </a:cubicBezTo>
                  <a:cubicBezTo>
                    <a:pt x="2238" y="153"/>
                    <a:pt x="1119" y="328"/>
                    <a:pt x="560" y="922"/>
                  </a:cubicBezTo>
                  <a:cubicBezTo>
                    <a:pt x="36" y="1464"/>
                    <a:pt x="1" y="2320"/>
                    <a:pt x="36" y="3020"/>
                  </a:cubicBezTo>
                  <a:cubicBezTo>
                    <a:pt x="71" y="4051"/>
                    <a:pt x="245" y="5030"/>
                    <a:pt x="455" y="6027"/>
                  </a:cubicBezTo>
                  <a:cubicBezTo>
                    <a:pt x="560" y="6516"/>
                    <a:pt x="647" y="7040"/>
                    <a:pt x="613" y="7547"/>
                  </a:cubicBezTo>
                  <a:cubicBezTo>
                    <a:pt x="595" y="7914"/>
                    <a:pt x="490" y="8159"/>
                    <a:pt x="333" y="8491"/>
                  </a:cubicBezTo>
                  <a:cubicBezTo>
                    <a:pt x="280" y="8631"/>
                    <a:pt x="175" y="8754"/>
                    <a:pt x="193" y="8911"/>
                  </a:cubicBezTo>
                  <a:cubicBezTo>
                    <a:pt x="250" y="9299"/>
                    <a:pt x="783" y="9359"/>
                    <a:pt x="1249" y="9359"/>
                  </a:cubicBezTo>
                  <a:cubicBezTo>
                    <a:pt x="1460" y="9359"/>
                    <a:pt x="1657" y="9347"/>
                    <a:pt x="1790" y="9347"/>
                  </a:cubicBezTo>
                  <a:cubicBezTo>
                    <a:pt x="1813" y="9347"/>
                    <a:pt x="1835" y="9347"/>
                    <a:pt x="1854" y="9348"/>
                  </a:cubicBezTo>
                  <a:cubicBezTo>
                    <a:pt x="2204" y="9361"/>
                    <a:pt x="2631" y="9432"/>
                    <a:pt x="3020" y="9432"/>
                  </a:cubicBezTo>
                  <a:cubicBezTo>
                    <a:pt x="3156" y="9432"/>
                    <a:pt x="3288" y="9423"/>
                    <a:pt x="3410" y="9400"/>
                  </a:cubicBezTo>
                  <a:cubicBezTo>
                    <a:pt x="3567" y="9348"/>
                    <a:pt x="3689" y="9278"/>
                    <a:pt x="3724" y="9103"/>
                  </a:cubicBezTo>
                  <a:cubicBezTo>
                    <a:pt x="3759" y="8806"/>
                    <a:pt x="3322" y="8474"/>
                    <a:pt x="3147" y="8282"/>
                  </a:cubicBezTo>
                  <a:cubicBezTo>
                    <a:pt x="2850" y="7949"/>
                    <a:pt x="2780" y="7687"/>
                    <a:pt x="2868" y="7233"/>
                  </a:cubicBezTo>
                  <a:cubicBezTo>
                    <a:pt x="2920" y="6901"/>
                    <a:pt x="3042" y="6586"/>
                    <a:pt x="3130" y="6271"/>
                  </a:cubicBezTo>
                  <a:cubicBezTo>
                    <a:pt x="3479" y="4960"/>
                    <a:pt x="3882" y="3667"/>
                    <a:pt x="4144" y="2338"/>
                  </a:cubicBezTo>
                  <a:cubicBezTo>
                    <a:pt x="4161" y="2286"/>
                    <a:pt x="4126" y="2233"/>
                    <a:pt x="4074" y="2233"/>
                  </a:cubicBezTo>
                  <a:cubicBezTo>
                    <a:pt x="4406" y="1674"/>
                    <a:pt x="4913" y="1079"/>
                    <a:pt x="4528" y="467"/>
                  </a:cubicBezTo>
                  <a:cubicBezTo>
                    <a:pt x="4294" y="103"/>
                    <a:pt x="3847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4"/>
            <p:cNvSpPr/>
            <p:nvPr/>
          </p:nvSpPr>
          <p:spPr>
            <a:xfrm>
              <a:off x="324650" y="3972200"/>
              <a:ext cx="1105375" cy="840300"/>
            </a:xfrm>
            <a:custGeom>
              <a:avLst/>
              <a:gdLst/>
              <a:ahLst/>
              <a:cxnLst/>
              <a:rect l="l" t="t" r="r" b="b"/>
              <a:pathLst>
                <a:path w="44215" h="33612" extrusionOk="0">
                  <a:moveTo>
                    <a:pt x="42602" y="0"/>
                  </a:moveTo>
                  <a:cubicBezTo>
                    <a:pt x="42585" y="0"/>
                    <a:pt x="42567" y="2"/>
                    <a:pt x="42550" y="7"/>
                  </a:cubicBezTo>
                  <a:cubicBezTo>
                    <a:pt x="41134" y="811"/>
                    <a:pt x="39963" y="2052"/>
                    <a:pt x="39193" y="3503"/>
                  </a:cubicBezTo>
                  <a:cubicBezTo>
                    <a:pt x="38337" y="5094"/>
                    <a:pt x="38110" y="6877"/>
                    <a:pt x="38145" y="8677"/>
                  </a:cubicBezTo>
                  <a:cubicBezTo>
                    <a:pt x="38162" y="10758"/>
                    <a:pt x="38459" y="12855"/>
                    <a:pt x="38057" y="14918"/>
                  </a:cubicBezTo>
                  <a:cubicBezTo>
                    <a:pt x="37673" y="16894"/>
                    <a:pt x="36676" y="18624"/>
                    <a:pt x="35592" y="20285"/>
                  </a:cubicBezTo>
                  <a:cubicBezTo>
                    <a:pt x="34908" y="20358"/>
                    <a:pt x="34211" y="20516"/>
                    <a:pt x="33512" y="20516"/>
                  </a:cubicBezTo>
                  <a:cubicBezTo>
                    <a:pt x="33372" y="20516"/>
                    <a:pt x="33232" y="20509"/>
                    <a:pt x="33092" y="20495"/>
                  </a:cubicBezTo>
                  <a:cubicBezTo>
                    <a:pt x="32884" y="20471"/>
                    <a:pt x="32687" y="20461"/>
                    <a:pt x="32497" y="20461"/>
                  </a:cubicBezTo>
                  <a:cubicBezTo>
                    <a:pt x="31559" y="20461"/>
                    <a:pt x="30807" y="20722"/>
                    <a:pt x="29789" y="20984"/>
                  </a:cubicBezTo>
                  <a:cubicBezTo>
                    <a:pt x="28547" y="21299"/>
                    <a:pt x="27201" y="22103"/>
                    <a:pt x="26048" y="22645"/>
                  </a:cubicBezTo>
                  <a:cubicBezTo>
                    <a:pt x="24859" y="23187"/>
                    <a:pt x="23827" y="23554"/>
                    <a:pt x="22778" y="24358"/>
                  </a:cubicBezTo>
                  <a:cubicBezTo>
                    <a:pt x="21835" y="25075"/>
                    <a:pt x="20716" y="25267"/>
                    <a:pt x="19842" y="26089"/>
                  </a:cubicBezTo>
                  <a:cubicBezTo>
                    <a:pt x="18898" y="26998"/>
                    <a:pt x="17831" y="27749"/>
                    <a:pt x="16730" y="28431"/>
                  </a:cubicBezTo>
                  <a:cubicBezTo>
                    <a:pt x="14457" y="29795"/>
                    <a:pt x="12010" y="31176"/>
                    <a:pt x="9493" y="31997"/>
                  </a:cubicBezTo>
                  <a:cubicBezTo>
                    <a:pt x="8193" y="32428"/>
                    <a:pt x="6846" y="32645"/>
                    <a:pt x="5503" y="32645"/>
                  </a:cubicBezTo>
                  <a:cubicBezTo>
                    <a:pt x="3792" y="32645"/>
                    <a:pt x="2086" y="32293"/>
                    <a:pt x="490" y="31578"/>
                  </a:cubicBezTo>
                  <a:cubicBezTo>
                    <a:pt x="467" y="31569"/>
                    <a:pt x="446" y="31564"/>
                    <a:pt x="426" y="31564"/>
                  </a:cubicBezTo>
                  <a:cubicBezTo>
                    <a:pt x="367" y="31564"/>
                    <a:pt x="319" y="31600"/>
                    <a:pt x="280" y="31665"/>
                  </a:cubicBezTo>
                  <a:cubicBezTo>
                    <a:pt x="0" y="32364"/>
                    <a:pt x="1067" y="32732"/>
                    <a:pt x="1521" y="32906"/>
                  </a:cubicBezTo>
                  <a:cubicBezTo>
                    <a:pt x="2483" y="33273"/>
                    <a:pt x="3497" y="33466"/>
                    <a:pt x="4510" y="33553"/>
                  </a:cubicBezTo>
                  <a:cubicBezTo>
                    <a:pt x="4976" y="33594"/>
                    <a:pt x="5442" y="33612"/>
                    <a:pt x="5910" y="33612"/>
                  </a:cubicBezTo>
                  <a:cubicBezTo>
                    <a:pt x="7656" y="33612"/>
                    <a:pt x="9412" y="33361"/>
                    <a:pt x="11136" y="33099"/>
                  </a:cubicBezTo>
                  <a:cubicBezTo>
                    <a:pt x="13478" y="32732"/>
                    <a:pt x="15803" y="32242"/>
                    <a:pt x="18111" y="31613"/>
                  </a:cubicBezTo>
                  <a:cubicBezTo>
                    <a:pt x="18926" y="31383"/>
                    <a:pt x="19688" y="31222"/>
                    <a:pt x="20476" y="31222"/>
                  </a:cubicBezTo>
                  <a:cubicBezTo>
                    <a:pt x="20889" y="31222"/>
                    <a:pt x="21309" y="31266"/>
                    <a:pt x="21747" y="31368"/>
                  </a:cubicBezTo>
                  <a:cubicBezTo>
                    <a:pt x="22831" y="31630"/>
                    <a:pt x="23845" y="31927"/>
                    <a:pt x="24964" y="31980"/>
                  </a:cubicBezTo>
                  <a:cubicBezTo>
                    <a:pt x="25433" y="32006"/>
                    <a:pt x="25912" y="32021"/>
                    <a:pt x="26397" y="32021"/>
                  </a:cubicBezTo>
                  <a:cubicBezTo>
                    <a:pt x="30067" y="32021"/>
                    <a:pt x="34066" y="31183"/>
                    <a:pt x="36536" y="28326"/>
                  </a:cubicBezTo>
                  <a:cubicBezTo>
                    <a:pt x="37201" y="27557"/>
                    <a:pt x="37638" y="26666"/>
                    <a:pt x="38110" y="25774"/>
                  </a:cubicBezTo>
                  <a:cubicBezTo>
                    <a:pt x="38617" y="24795"/>
                    <a:pt x="39281" y="23956"/>
                    <a:pt x="39893" y="23047"/>
                  </a:cubicBezTo>
                  <a:cubicBezTo>
                    <a:pt x="41081" y="21281"/>
                    <a:pt x="41396" y="19323"/>
                    <a:pt x="41239" y="17208"/>
                  </a:cubicBezTo>
                  <a:cubicBezTo>
                    <a:pt x="41046" y="14708"/>
                    <a:pt x="40470" y="12244"/>
                    <a:pt x="40470" y="9709"/>
                  </a:cubicBezTo>
                  <a:cubicBezTo>
                    <a:pt x="40470" y="7244"/>
                    <a:pt x="40819" y="4832"/>
                    <a:pt x="41449" y="2454"/>
                  </a:cubicBezTo>
                  <a:cubicBezTo>
                    <a:pt x="41536" y="2262"/>
                    <a:pt x="41641" y="2069"/>
                    <a:pt x="41833" y="1965"/>
                  </a:cubicBezTo>
                  <a:cubicBezTo>
                    <a:pt x="42078" y="1825"/>
                    <a:pt x="42585" y="1353"/>
                    <a:pt x="42865" y="1318"/>
                  </a:cubicBezTo>
                  <a:cubicBezTo>
                    <a:pt x="42874" y="1317"/>
                    <a:pt x="42883" y="1316"/>
                    <a:pt x="42892" y="1316"/>
                  </a:cubicBezTo>
                  <a:cubicBezTo>
                    <a:pt x="43005" y="1316"/>
                    <a:pt x="43073" y="1389"/>
                    <a:pt x="43153" y="1389"/>
                  </a:cubicBezTo>
                  <a:cubicBezTo>
                    <a:pt x="43183" y="1389"/>
                    <a:pt x="43214" y="1379"/>
                    <a:pt x="43249" y="1353"/>
                  </a:cubicBezTo>
                  <a:cubicBezTo>
                    <a:pt x="43441" y="1563"/>
                    <a:pt x="43511" y="1702"/>
                    <a:pt x="43791" y="1737"/>
                  </a:cubicBezTo>
                  <a:cubicBezTo>
                    <a:pt x="43884" y="1755"/>
                    <a:pt x="43954" y="1763"/>
                    <a:pt x="44007" y="1763"/>
                  </a:cubicBezTo>
                  <a:cubicBezTo>
                    <a:pt x="44214" y="1763"/>
                    <a:pt x="44147" y="1635"/>
                    <a:pt x="44036" y="1440"/>
                  </a:cubicBezTo>
                  <a:cubicBezTo>
                    <a:pt x="44036" y="1405"/>
                    <a:pt x="44018" y="1405"/>
                    <a:pt x="44001" y="1405"/>
                  </a:cubicBezTo>
                  <a:cubicBezTo>
                    <a:pt x="43983" y="1388"/>
                    <a:pt x="43983" y="1388"/>
                    <a:pt x="43983" y="1370"/>
                  </a:cubicBezTo>
                  <a:lnTo>
                    <a:pt x="43966" y="1370"/>
                  </a:lnTo>
                  <a:cubicBezTo>
                    <a:pt x="43948" y="1353"/>
                    <a:pt x="43931" y="1335"/>
                    <a:pt x="43913" y="1318"/>
                  </a:cubicBezTo>
                  <a:cubicBezTo>
                    <a:pt x="43878" y="1300"/>
                    <a:pt x="43861" y="1283"/>
                    <a:pt x="43826" y="1283"/>
                  </a:cubicBezTo>
                  <a:cubicBezTo>
                    <a:pt x="43756" y="1230"/>
                    <a:pt x="43704" y="1125"/>
                    <a:pt x="43634" y="1073"/>
                  </a:cubicBezTo>
                  <a:cubicBezTo>
                    <a:pt x="43529" y="968"/>
                    <a:pt x="43406" y="881"/>
                    <a:pt x="43302" y="776"/>
                  </a:cubicBezTo>
                  <a:cubicBezTo>
                    <a:pt x="43109" y="619"/>
                    <a:pt x="42952" y="409"/>
                    <a:pt x="42812" y="216"/>
                  </a:cubicBezTo>
                  <a:cubicBezTo>
                    <a:pt x="42777" y="164"/>
                    <a:pt x="42742" y="112"/>
                    <a:pt x="42707" y="59"/>
                  </a:cubicBezTo>
                  <a:cubicBezTo>
                    <a:pt x="42694" y="20"/>
                    <a:pt x="42652" y="0"/>
                    <a:pt x="42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4"/>
            <p:cNvSpPr/>
            <p:nvPr/>
          </p:nvSpPr>
          <p:spPr>
            <a:xfrm>
              <a:off x="324650" y="3930525"/>
              <a:ext cx="1120125" cy="1016425"/>
            </a:xfrm>
            <a:custGeom>
              <a:avLst/>
              <a:gdLst/>
              <a:ahLst/>
              <a:cxnLst/>
              <a:rect l="l" t="t" r="r" b="b"/>
              <a:pathLst>
                <a:path w="44805" h="40657" extrusionOk="0">
                  <a:moveTo>
                    <a:pt x="43278" y="1"/>
                  </a:moveTo>
                  <a:cubicBezTo>
                    <a:pt x="43183" y="1"/>
                    <a:pt x="43085" y="18"/>
                    <a:pt x="42987" y="48"/>
                  </a:cubicBezTo>
                  <a:cubicBezTo>
                    <a:pt x="42934" y="65"/>
                    <a:pt x="42882" y="83"/>
                    <a:pt x="42830" y="100"/>
                  </a:cubicBezTo>
                  <a:cubicBezTo>
                    <a:pt x="42742" y="135"/>
                    <a:pt x="42515" y="153"/>
                    <a:pt x="42462" y="170"/>
                  </a:cubicBezTo>
                  <a:cubicBezTo>
                    <a:pt x="40977" y="660"/>
                    <a:pt x="39875" y="1848"/>
                    <a:pt x="39106" y="3160"/>
                  </a:cubicBezTo>
                  <a:cubicBezTo>
                    <a:pt x="38215" y="4663"/>
                    <a:pt x="37515" y="6429"/>
                    <a:pt x="37131" y="8142"/>
                  </a:cubicBezTo>
                  <a:cubicBezTo>
                    <a:pt x="36746" y="9907"/>
                    <a:pt x="36694" y="11743"/>
                    <a:pt x="36746" y="13561"/>
                  </a:cubicBezTo>
                  <a:cubicBezTo>
                    <a:pt x="36781" y="14522"/>
                    <a:pt x="36833" y="15484"/>
                    <a:pt x="36868" y="16445"/>
                  </a:cubicBezTo>
                  <a:cubicBezTo>
                    <a:pt x="36886" y="17267"/>
                    <a:pt x="36938" y="18106"/>
                    <a:pt x="36816" y="18910"/>
                  </a:cubicBezTo>
                  <a:cubicBezTo>
                    <a:pt x="36257" y="20029"/>
                    <a:pt x="35540" y="21060"/>
                    <a:pt x="34474" y="21795"/>
                  </a:cubicBezTo>
                  <a:cubicBezTo>
                    <a:pt x="34026" y="21753"/>
                    <a:pt x="33585" y="21730"/>
                    <a:pt x="33149" y="21730"/>
                  </a:cubicBezTo>
                  <a:cubicBezTo>
                    <a:pt x="31916" y="21730"/>
                    <a:pt x="30718" y="21916"/>
                    <a:pt x="29491" y="22406"/>
                  </a:cubicBezTo>
                  <a:cubicBezTo>
                    <a:pt x="27533" y="23228"/>
                    <a:pt x="25523" y="23927"/>
                    <a:pt x="23548" y="24731"/>
                  </a:cubicBezTo>
                  <a:cubicBezTo>
                    <a:pt x="23513" y="24749"/>
                    <a:pt x="23495" y="24784"/>
                    <a:pt x="23495" y="24801"/>
                  </a:cubicBezTo>
                  <a:cubicBezTo>
                    <a:pt x="20681" y="26060"/>
                    <a:pt x="18356" y="28420"/>
                    <a:pt x="15838" y="30116"/>
                  </a:cubicBezTo>
                  <a:cubicBezTo>
                    <a:pt x="12634" y="32263"/>
                    <a:pt x="8961" y="33956"/>
                    <a:pt x="5058" y="33956"/>
                  </a:cubicBezTo>
                  <a:cubicBezTo>
                    <a:pt x="4766" y="33956"/>
                    <a:pt x="4473" y="33946"/>
                    <a:pt x="4178" y="33927"/>
                  </a:cubicBezTo>
                  <a:cubicBezTo>
                    <a:pt x="2937" y="33857"/>
                    <a:pt x="1836" y="33525"/>
                    <a:pt x="665" y="33175"/>
                  </a:cubicBezTo>
                  <a:cubicBezTo>
                    <a:pt x="565" y="33148"/>
                    <a:pt x="447" y="33111"/>
                    <a:pt x="337" y="33111"/>
                  </a:cubicBezTo>
                  <a:cubicBezTo>
                    <a:pt x="234" y="33111"/>
                    <a:pt x="138" y="33143"/>
                    <a:pt x="70" y="33245"/>
                  </a:cubicBezTo>
                  <a:cubicBezTo>
                    <a:pt x="0" y="33350"/>
                    <a:pt x="18" y="33455"/>
                    <a:pt x="70" y="33542"/>
                  </a:cubicBezTo>
                  <a:cubicBezTo>
                    <a:pt x="70" y="33577"/>
                    <a:pt x="70" y="33612"/>
                    <a:pt x="105" y="33629"/>
                  </a:cubicBezTo>
                  <a:cubicBezTo>
                    <a:pt x="1814" y="34722"/>
                    <a:pt x="3825" y="35243"/>
                    <a:pt x="5833" y="35243"/>
                  </a:cubicBezTo>
                  <a:cubicBezTo>
                    <a:pt x="6845" y="35243"/>
                    <a:pt x="7856" y="35111"/>
                    <a:pt x="8828" y="34853"/>
                  </a:cubicBezTo>
                  <a:cubicBezTo>
                    <a:pt x="11870" y="34031"/>
                    <a:pt x="14492" y="32196"/>
                    <a:pt x="17464" y="31200"/>
                  </a:cubicBezTo>
                  <a:cubicBezTo>
                    <a:pt x="18513" y="30867"/>
                    <a:pt x="19597" y="30693"/>
                    <a:pt x="20663" y="30500"/>
                  </a:cubicBezTo>
                  <a:lnTo>
                    <a:pt x="20663" y="30500"/>
                  </a:lnTo>
                  <a:cubicBezTo>
                    <a:pt x="20593" y="31095"/>
                    <a:pt x="20558" y="31724"/>
                    <a:pt x="20628" y="32336"/>
                  </a:cubicBezTo>
                  <a:cubicBezTo>
                    <a:pt x="20646" y="32650"/>
                    <a:pt x="20698" y="32965"/>
                    <a:pt x="20821" y="33262"/>
                  </a:cubicBezTo>
                  <a:cubicBezTo>
                    <a:pt x="20891" y="33472"/>
                    <a:pt x="21013" y="33647"/>
                    <a:pt x="21100" y="33839"/>
                  </a:cubicBezTo>
                  <a:cubicBezTo>
                    <a:pt x="20751" y="34451"/>
                    <a:pt x="20384" y="35080"/>
                    <a:pt x="20174" y="35745"/>
                  </a:cubicBezTo>
                  <a:cubicBezTo>
                    <a:pt x="20034" y="36147"/>
                    <a:pt x="20069" y="36531"/>
                    <a:pt x="20104" y="36951"/>
                  </a:cubicBezTo>
                  <a:cubicBezTo>
                    <a:pt x="20104" y="37300"/>
                    <a:pt x="20104" y="37633"/>
                    <a:pt x="20069" y="37982"/>
                  </a:cubicBezTo>
                  <a:lnTo>
                    <a:pt x="19527" y="38891"/>
                  </a:lnTo>
                  <a:cubicBezTo>
                    <a:pt x="19352" y="39223"/>
                    <a:pt x="18950" y="39678"/>
                    <a:pt x="18985" y="40063"/>
                  </a:cubicBezTo>
                  <a:cubicBezTo>
                    <a:pt x="19021" y="40429"/>
                    <a:pt x="19264" y="40556"/>
                    <a:pt x="19554" y="40556"/>
                  </a:cubicBezTo>
                  <a:cubicBezTo>
                    <a:pt x="19692" y="40556"/>
                    <a:pt x="19840" y="40527"/>
                    <a:pt x="19981" y="40482"/>
                  </a:cubicBezTo>
                  <a:cubicBezTo>
                    <a:pt x="20209" y="40613"/>
                    <a:pt x="20449" y="40657"/>
                    <a:pt x="20700" y="40657"/>
                  </a:cubicBezTo>
                  <a:cubicBezTo>
                    <a:pt x="20952" y="40657"/>
                    <a:pt x="21214" y="40613"/>
                    <a:pt x="21485" y="40569"/>
                  </a:cubicBezTo>
                  <a:cubicBezTo>
                    <a:pt x="21754" y="40518"/>
                    <a:pt x="22004" y="40486"/>
                    <a:pt x="22269" y="40486"/>
                  </a:cubicBezTo>
                  <a:cubicBezTo>
                    <a:pt x="22366" y="40486"/>
                    <a:pt x="22466" y="40490"/>
                    <a:pt x="22569" y="40500"/>
                  </a:cubicBezTo>
                  <a:cubicBezTo>
                    <a:pt x="22658" y="40508"/>
                    <a:pt x="22750" y="40519"/>
                    <a:pt x="22840" y="40519"/>
                  </a:cubicBezTo>
                  <a:cubicBezTo>
                    <a:pt x="22944" y="40519"/>
                    <a:pt x="23044" y="40503"/>
                    <a:pt x="23128" y="40447"/>
                  </a:cubicBezTo>
                  <a:cubicBezTo>
                    <a:pt x="23443" y="40255"/>
                    <a:pt x="23373" y="39853"/>
                    <a:pt x="23146" y="39625"/>
                  </a:cubicBezTo>
                  <a:cubicBezTo>
                    <a:pt x="22831" y="39311"/>
                    <a:pt x="22376" y="39276"/>
                    <a:pt x="22237" y="38769"/>
                  </a:cubicBezTo>
                  <a:cubicBezTo>
                    <a:pt x="22114" y="38297"/>
                    <a:pt x="22324" y="37825"/>
                    <a:pt x="22569" y="37423"/>
                  </a:cubicBezTo>
                  <a:cubicBezTo>
                    <a:pt x="23688" y="35570"/>
                    <a:pt x="25383" y="33507"/>
                    <a:pt x="25541" y="31252"/>
                  </a:cubicBezTo>
                  <a:lnTo>
                    <a:pt x="25698" y="31339"/>
                  </a:lnTo>
                  <a:cubicBezTo>
                    <a:pt x="26141" y="31520"/>
                    <a:pt x="26614" y="31594"/>
                    <a:pt x="27097" y="31594"/>
                  </a:cubicBezTo>
                  <a:cubicBezTo>
                    <a:pt x="28158" y="31594"/>
                    <a:pt x="29265" y="31234"/>
                    <a:pt x="30191" y="30850"/>
                  </a:cubicBezTo>
                  <a:cubicBezTo>
                    <a:pt x="30313" y="30780"/>
                    <a:pt x="30453" y="30728"/>
                    <a:pt x="30575" y="30658"/>
                  </a:cubicBezTo>
                  <a:cubicBezTo>
                    <a:pt x="30663" y="31462"/>
                    <a:pt x="30907" y="32248"/>
                    <a:pt x="31239" y="32983"/>
                  </a:cubicBezTo>
                  <a:cubicBezTo>
                    <a:pt x="31327" y="34066"/>
                    <a:pt x="31974" y="35028"/>
                    <a:pt x="32358" y="36059"/>
                  </a:cubicBezTo>
                  <a:cubicBezTo>
                    <a:pt x="32603" y="36724"/>
                    <a:pt x="32848" y="37440"/>
                    <a:pt x="32900" y="38157"/>
                  </a:cubicBezTo>
                  <a:cubicBezTo>
                    <a:pt x="32935" y="38472"/>
                    <a:pt x="32918" y="38804"/>
                    <a:pt x="32813" y="39101"/>
                  </a:cubicBezTo>
                  <a:cubicBezTo>
                    <a:pt x="32725" y="39363"/>
                    <a:pt x="32481" y="39573"/>
                    <a:pt x="32411" y="39835"/>
                  </a:cubicBezTo>
                  <a:cubicBezTo>
                    <a:pt x="32281" y="40283"/>
                    <a:pt x="32715" y="40413"/>
                    <a:pt x="33252" y="40413"/>
                  </a:cubicBezTo>
                  <a:cubicBezTo>
                    <a:pt x="33512" y="40413"/>
                    <a:pt x="33797" y="40382"/>
                    <a:pt x="34054" y="40342"/>
                  </a:cubicBezTo>
                  <a:cubicBezTo>
                    <a:pt x="34306" y="40468"/>
                    <a:pt x="34589" y="40550"/>
                    <a:pt x="34854" y="40550"/>
                  </a:cubicBezTo>
                  <a:cubicBezTo>
                    <a:pt x="35032" y="40550"/>
                    <a:pt x="35201" y="40514"/>
                    <a:pt x="35348" y="40430"/>
                  </a:cubicBezTo>
                  <a:cubicBezTo>
                    <a:pt x="35855" y="40167"/>
                    <a:pt x="35452" y="39573"/>
                    <a:pt x="35103" y="39363"/>
                  </a:cubicBezTo>
                  <a:cubicBezTo>
                    <a:pt x="34806" y="39188"/>
                    <a:pt x="34561" y="39066"/>
                    <a:pt x="34439" y="38699"/>
                  </a:cubicBezTo>
                  <a:cubicBezTo>
                    <a:pt x="34351" y="38419"/>
                    <a:pt x="34386" y="38087"/>
                    <a:pt x="34386" y="37807"/>
                  </a:cubicBezTo>
                  <a:cubicBezTo>
                    <a:pt x="34404" y="37196"/>
                    <a:pt x="34404" y="36566"/>
                    <a:pt x="34421" y="35954"/>
                  </a:cubicBezTo>
                  <a:cubicBezTo>
                    <a:pt x="34421" y="35238"/>
                    <a:pt x="34421" y="34538"/>
                    <a:pt x="34264" y="33857"/>
                  </a:cubicBezTo>
                  <a:cubicBezTo>
                    <a:pt x="34893" y="32441"/>
                    <a:pt x="35173" y="30850"/>
                    <a:pt x="35313" y="29294"/>
                  </a:cubicBezTo>
                  <a:cubicBezTo>
                    <a:pt x="35330" y="29277"/>
                    <a:pt x="35348" y="29242"/>
                    <a:pt x="35348" y="29207"/>
                  </a:cubicBezTo>
                  <a:cubicBezTo>
                    <a:pt x="35365" y="29084"/>
                    <a:pt x="35383" y="28944"/>
                    <a:pt x="35400" y="28805"/>
                  </a:cubicBezTo>
                  <a:cubicBezTo>
                    <a:pt x="35487" y="28472"/>
                    <a:pt x="35557" y="28123"/>
                    <a:pt x="35610" y="27773"/>
                  </a:cubicBezTo>
                  <a:cubicBezTo>
                    <a:pt x="35627" y="27721"/>
                    <a:pt x="35627" y="27668"/>
                    <a:pt x="35627" y="27633"/>
                  </a:cubicBezTo>
                  <a:cubicBezTo>
                    <a:pt x="37935" y="26130"/>
                    <a:pt x="39421" y="23315"/>
                    <a:pt x="40155" y="20763"/>
                  </a:cubicBezTo>
                  <a:cubicBezTo>
                    <a:pt x="40749" y="18735"/>
                    <a:pt x="40435" y="16795"/>
                    <a:pt x="40225" y="14732"/>
                  </a:cubicBezTo>
                  <a:cubicBezTo>
                    <a:pt x="40015" y="12634"/>
                    <a:pt x="39998" y="10484"/>
                    <a:pt x="40207" y="8369"/>
                  </a:cubicBezTo>
                  <a:cubicBezTo>
                    <a:pt x="40417" y="6271"/>
                    <a:pt x="40714" y="4034"/>
                    <a:pt x="42043" y="2320"/>
                  </a:cubicBezTo>
                  <a:cubicBezTo>
                    <a:pt x="42095" y="2286"/>
                    <a:pt x="42165" y="2233"/>
                    <a:pt x="42218" y="2198"/>
                  </a:cubicBezTo>
                  <a:cubicBezTo>
                    <a:pt x="42253" y="2198"/>
                    <a:pt x="42253" y="2181"/>
                    <a:pt x="42270" y="2163"/>
                  </a:cubicBezTo>
                  <a:cubicBezTo>
                    <a:pt x="42375" y="2198"/>
                    <a:pt x="42515" y="2216"/>
                    <a:pt x="42655" y="2233"/>
                  </a:cubicBezTo>
                  <a:cubicBezTo>
                    <a:pt x="42669" y="2234"/>
                    <a:pt x="42683" y="2235"/>
                    <a:pt x="42696" y="2235"/>
                  </a:cubicBezTo>
                  <a:cubicBezTo>
                    <a:pt x="42799" y="2235"/>
                    <a:pt x="42851" y="2200"/>
                    <a:pt x="42926" y="2200"/>
                  </a:cubicBezTo>
                  <a:cubicBezTo>
                    <a:pt x="42976" y="2200"/>
                    <a:pt x="43035" y="2216"/>
                    <a:pt x="43127" y="2268"/>
                  </a:cubicBezTo>
                  <a:cubicBezTo>
                    <a:pt x="43267" y="2338"/>
                    <a:pt x="43441" y="2565"/>
                    <a:pt x="43546" y="2670"/>
                  </a:cubicBezTo>
                  <a:cubicBezTo>
                    <a:pt x="43739" y="2862"/>
                    <a:pt x="43948" y="3230"/>
                    <a:pt x="44228" y="3352"/>
                  </a:cubicBezTo>
                  <a:cubicBezTo>
                    <a:pt x="44287" y="3375"/>
                    <a:pt x="44345" y="3387"/>
                    <a:pt x="44401" y="3387"/>
                  </a:cubicBezTo>
                  <a:cubicBezTo>
                    <a:pt x="44595" y="3387"/>
                    <a:pt x="44756" y="3251"/>
                    <a:pt x="44770" y="3020"/>
                  </a:cubicBezTo>
                  <a:cubicBezTo>
                    <a:pt x="44805" y="2530"/>
                    <a:pt x="44351" y="2006"/>
                    <a:pt x="44036" y="1621"/>
                  </a:cubicBezTo>
                  <a:lnTo>
                    <a:pt x="44036" y="1621"/>
                  </a:lnTo>
                  <a:cubicBezTo>
                    <a:pt x="44037" y="1505"/>
                    <a:pt x="44053" y="1388"/>
                    <a:pt x="44053" y="1272"/>
                  </a:cubicBezTo>
                  <a:cubicBezTo>
                    <a:pt x="44106" y="922"/>
                    <a:pt x="44141" y="590"/>
                    <a:pt x="43878" y="328"/>
                  </a:cubicBezTo>
                  <a:cubicBezTo>
                    <a:pt x="43809" y="258"/>
                    <a:pt x="43739" y="170"/>
                    <a:pt x="43634" y="100"/>
                  </a:cubicBezTo>
                  <a:cubicBezTo>
                    <a:pt x="43524" y="31"/>
                    <a:pt x="43403" y="1"/>
                    <a:pt x="43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4"/>
            <p:cNvSpPr/>
            <p:nvPr/>
          </p:nvSpPr>
          <p:spPr>
            <a:xfrm>
              <a:off x="1390125" y="3959250"/>
              <a:ext cx="13150" cy="12700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63" y="0"/>
                  </a:moveTo>
                  <a:cubicBezTo>
                    <a:pt x="123" y="0"/>
                    <a:pt x="1" y="123"/>
                    <a:pt x="1" y="262"/>
                  </a:cubicBezTo>
                  <a:cubicBezTo>
                    <a:pt x="1" y="402"/>
                    <a:pt x="123" y="507"/>
                    <a:pt x="263" y="507"/>
                  </a:cubicBezTo>
                  <a:cubicBezTo>
                    <a:pt x="403" y="507"/>
                    <a:pt x="525" y="402"/>
                    <a:pt x="525" y="262"/>
                  </a:cubicBezTo>
                  <a:cubicBezTo>
                    <a:pt x="525" y="123"/>
                    <a:pt x="40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" name="Google Shape;1367;p74"/>
          <p:cNvSpPr/>
          <p:nvPr/>
        </p:nvSpPr>
        <p:spPr>
          <a:xfrm>
            <a:off x="7591086" y="4111987"/>
            <a:ext cx="1675639" cy="248934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E2242-BE03-BE74-4B08-6EE1B3B2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47" y="1555658"/>
            <a:ext cx="1892220" cy="252296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27D37E-240B-6C72-D117-D4051F1BF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898" l="9961" r="89844">
                        <a14:foregroundMark x1="53262" y1="11363" x2="55566" y2="12207"/>
                        <a14:foregroundMark x1="44629" y1="8203" x2="45153" y2="8395"/>
                        <a14:foregroundMark x1="49649" y1="4695" x2="54199" y2="3125"/>
                        <a14:foregroundMark x1="45703" y1="6055" x2="46518" y2="5774"/>
                        <a14:foregroundMark x1="25879" y1="87500" x2="45410" y2="88574"/>
                        <a14:foregroundMark x1="45410" y1="88574" x2="68262" y2="85742"/>
                        <a14:foregroundMark x1="68262" y1="85742" x2="68848" y2="85352"/>
                        <a14:foregroundMark x1="69922" y1="88770" x2="47461" y2="95898"/>
                        <a14:foregroundMark x1="47461" y1="95898" x2="33105" y2="90625"/>
                        <a14:foregroundMark x1="65137" y1="88770" x2="72852" y2="83691"/>
                        <a14:foregroundMark x1="77148" y1="85352" x2="84961" y2="50488"/>
                        <a14:foregroundMark x1="84961" y1="50488" x2="81641" y2="32520"/>
                        <a14:foregroundMark x1="81641" y1="32520" x2="77734" y2="30664"/>
                        <a14:foregroundMark x1="81934" y1="35156" x2="43262" y2="22070"/>
                        <a14:foregroundMark x1="43262" y1="22070" x2="26172" y2="28223"/>
                        <a14:foregroundMark x1="26172" y1="28223" x2="12598" y2="47168"/>
                        <a14:foregroundMark x1="46484" y1="24512" x2="65918" y2="19824"/>
                        <a14:foregroundMark x1="65918" y1="19824" x2="81738" y2="31348"/>
                        <a14:foregroundMark x1="81738" y1="31348" x2="84375" y2="43652"/>
                        <a14:foregroundMark x1="47559" y1="24219" x2="67871" y2="24805"/>
                        <a14:foregroundMark x1="67871" y1="24805" x2="83105" y2="38281"/>
                        <a14:foregroundMark x1="83105" y1="38281" x2="84082" y2="42676"/>
                        <a14:foregroundMark x1="88672" y1="44531" x2="89453" y2="70117"/>
                        <a14:foregroundMark x1="12305" y1="45313" x2="12305" y2="66895"/>
                        <a14:foregroundMark x1="12305" y1="66895" x2="12793" y2="68555"/>
                        <a14:foregroundMark x1="13379" y1="64258" x2="11328" y2="45410"/>
                        <a14:foregroundMark x1="11328" y1="45410" x2="11523" y2="45313"/>
                        <a14:foregroundMark x1="10742" y1="46387" x2="15723" y2="68652"/>
                        <a14:foregroundMark x1="15723" y1="68652" x2="16602" y2="68262"/>
                        <a14:foregroundMark x1="17676" y1="61328" x2="21973" y2="81641"/>
                        <a14:foregroundMark x1="21973" y1="81641" x2="27246" y2="79199"/>
                        <a14:backgroundMark x1="51270" y1="7422" x2="49121" y2="7129"/>
                        <a14:backgroundMark x1="49707" y1="8496" x2="52344" y2="10840"/>
                        <a14:backgroundMark x1="50195" y1="5762" x2="49902" y2="11426"/>
                        <a14:backgroundMark x1="51563" y1="10352" x2="53906" y2="10352"/>
                        <a14:backgroundMark x1="47754" y1="6836" x2="46191" y2="10059"/>
                        <a14:backgroundMark x1="48047" y1="10352" x2="47559" y2="5273"/>
                        <a14:backgroundMark x1="49707" y1="8691" x2="48047" y2="6055"/>
                        <a14:backgroundMark x1="45703" y1="7422" x2="49121" y2="5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6888" y="1003692"/>
            <a:ext cx="2620255" cy="262025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39F36-A6FF-1679-C2EB-835D63A08669}"/>
              </a:ext>
            </a:extLst>
          </p:cNvPr>
          <p:cNvSpPr txBox="1"/>
          <p:nvPr/>
        </p:nvSpPr>
        <p:spPr>
          <a:xfrm>
            <a:off x="3942552" y="-45509"/>
            <a:ext cx="6029118" cy="46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11F"/>
              </a:buClr>
              <a:buSzPts val="2200"/>
              <a:buFont typeface="Bebas Neue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6E618E"/>
                </a:solidFill>
                <a:effectLst/>
                <a:uLnTx/>
                <a:uFillTx/>
                <a:latin typeface="Epilogue"/>
                <a:sym typeface="Epilogue"/>
              </a:rPr>
              <a:t>WEEKLY PRIZE DRAWING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F440-0C44-5315-639D-3B70AE3EC18B}"/>
              </a:ext>
            </a:extLst>
          </p:cNvPr>
          <p:cNvSpPr txBox="1"/>
          <p:nvPr/>
        </p:nvSpPr>
        <p:spPr>
          <a:xfrm>
            <a:off x="3753089" y="264405"/>
            <a:ext cx="3945210" cy="56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11F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9211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Scouts who sell 10 cards will be entered into a drawing for a $25 Scout Shop Gift.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9"/>
          <p:cNvSpPr/>
          <p:nvPr/>
        </p:nvSpPr>
        <p:spPr>
          <a:xfrm>
            <a:off x="3058771" y="3833927"/>
            <a:ext cx="2738344" cy="1580558"/>
          </a:xfrm>
          <a:custGeom>
            <a:avLst/>
            <a:gdLst/>
            <a:ahLst/>
            <a:cxnLst/>
            <a:rect l="l" t="t" r="r" b="b"/>
            <a:pathLst>
              <a:path w="60190" h="14433" extrusionOk="0">
                <a:moveTo>
                  <a:pt x="24216" y="1"/>
                </a:moveTo>
                <a:cubicBezTo>
                  <a:pt x="23154" y="1"/>
                  <a:pt x="22058" y="108"/>
                  <a:pt x="21083" y="444"/>
                </a:cubicBezTo>
                <a:cubicBezTo>
                  <a:pt x="19964" y="479"/>
                  <a:pt x="18881" y="706"/>
                  <a:pt x="18234" y="1563"/>
                </a:cubicBezTo>
                <a:cubicBezTo>
                  <a:pt x="17570" y="2454"/>
                  <a:pt x="17744" y="3398"/>
                  <a:pt x="16416" y="3731"/>
                </a:cubicBezTo>
                <a:cubicBezTo>
                  <a:pt x="15858" y="3868"/>
                  <a:pt x="15270" y="3913"/>
                  <a:pt x="14675" y="3913"/>
                </a:cubicBezTo>
                <a:cubicBezTo>
                  <a:pt x="13836" y="3913"/>
                  <a:pt x="12984" y="3824"/>
                  <a:pt x="12185" y="3783"/>
                </a:cubicBezTo>
                <a:cubicBezTo>
                  <a:pt x="11499" y="3746"/>
                  <a:pt x="10703" y="3712"/>
                  <a:pt x="9858" y="3712"/>
                </a:cubicBezTo>
                <a:cubicBezTo>
                  <a:pt x="7134" y="3712"/>
                  <a:pt x="3907" y="4059"/>
                  <a:pt x="2238" y="5741"/>
                </a:cubicBezTo>
                <a:cubicBezTo>
                  <a:pt x="1" y="7978"/>
                  <a:pt x="2798" y="10129"/>
                  <a:pt x="4896" y="10688"/>
                </a:cubicBezTo>
                <a:cubicBezTo>
                  <a:pt x="6804" y="11197"/>
                  <a:pt x="8810" y="11333"/>
                  <a:pt x="10821" y="11333"/>
                </a:cubicBezTo>
                <a:cubicBezTo>
                  <a:pt x="12402" y="11333"/>
                  <a:pt x="13985" y="11249"/>
                  <a:pt x="15524" y="11195"/>
                </a:cubicBezTo>
                <a:cubicBezTo>
                  <a:pt x="15791" y="11185"/>
                  <a:pt x="16058" y="11180"/>
                  <a:pt x="16324" y="11180"/>
                </a:cubicBezTo>
                <a:cubicBezTo>
                  <a:pt x="18282" y="11180"/>
                  <a:pt x="20218" y="11423"/>
                  <a:pt x="22167" y="11423"/>
                </a:cubicBezTo>
                <a:cubicBezTo>
                  <a:pt x="22225" y="11423"/>
                  <a:pt x="22283" y="11423"/>
                  <a:pt x="22342" y="11422"/>
                </a:cubicBezTo>
                <a:cubicBezTo>
                  <a:pt x="23618" y="11405"/>
                  <a:pt x="24719" y="11160"/>
                  <a:pt x="25961" y="10933"/>
                </a:cubicBezTo>
                <a:cubicBezTo>
                  <a:pt x="26331" y="10862"/>
                  <a:pt x="26712" y="10834"/>
                  <a:pt x="27101" y="10834"/>
                </a:cubicBezTo>
                <a:cubicBezTo>
                  <a:pt x="28345" y="10834"/>
                  <a:pt x="29656" y="11123"/>
                  <a:pt x="30855" y="11230"/>
                </a:cubicBezTo>
                <a:cubicBezTo>
                  <a:pt x="32226" y="11347"/>
                  <a:pt x="33600" y="11425"/>
                  <a:pt x="34970" y="11425"/>
                </a:cubicBezTo>
                <a:cubicBezTo>
                  <a:pt x="36868" y="11425"/>
                  <a:pt x="38760" y="11276"/>
                  <a:pt x="40627" y="10880"/>
                </a:cubicBezTo>
                <a:cubicBezTo>
                  <a:pt x="42120" y="10554"/>
                  <a:pt x="43565" y="10445"/>
                  <a:pt x="45007" y="10445"/>
                </a:cubicBezTo>
                <a:cubicBezTo>
                  <a:pt x="46808" y="10445"/>
                  <a:pt x="48604" y="10614"/>
                  <a:pt x="50487" y="10741"/>
                </a:cubicBezTo>
                <a:cubicBezTo>
                  <a:pt x="52096" y="10850"/>
                  <a:pt x="53842" y="11249"/>
                  <a:pt x="55528" y="11249"/>
                </a:cubicBezTo>
                <a:cubicBezTo>
                  <a:pt x="56259" y="11249"/>
                  <a:pt x="56979" y="11174"/>
                  <a:pt x="57672" y="10968"/>
                </a:cubicBezTo>
                <a:cubicBezTo>
                  <a:pt x="58808" y="10636"/>
                  <a:pt x="60189" y="9657"/>
                  <a:pt x="59944" y="8328"/>
                </a:cubicBezTo>
                <a:lnTo>
                  <a:pt x="59944" y="8311"/>
                </a:lnTo>
                <a:cubicBezTo>
                  <a:pt x="59682" y="6930"/>
                  <a:pt x="57881" y="6056"/>
                  <a:pt x="56745" y="5531"/>
                </a:cubicBezTo>
                <a:cubicBezTo>
                  <a:pt x="54997" y="4727"/>
                  <a:pt x="53231" y="4342"/>
                  <a:pt x="51309" y="4168"/>
                </a:cubicBezTo>
                <a:cubicBezTo>
                  <a:pt x="50202" y="4072"/>
                  <a:pt x="49090" y="4035"/>
                  <a:pt x="47974" y="4035"/>
                </a:cubicBezTo>
                <a:cubicBezTo>
                  <a:pt x="45017" y="4035"/>
                  <a:pt x="42039" y="4293"/>
                  <a:pt x="39107" y="4395"/>
                </a:cubicBezTo>
                <a:cubicBezTo>
                  <a:pt x="38055" y="4424"/>
                  <a:pt x="36960" y="4548"/>
                  <a:pt x="35879" y="4548"/>
                </a:cubicBezTo>
                <a:cubicBezTo>
                  <a:pt x="35037" y="4548"/>
                  <a:pt x="34204" y="4473"/>
                  <a:pt x="33408" y="4220"/>
                </a:cubicBezTo>
                <a:cubicBezTo>
                  <a:pt x="31974" y="3783"/>
                  <a:pt x="32236" y="2856"/>
                  <a:pt x="31415" y="1930"/>
                </a:cubicBezTo>
                <a:cubicBezTo>
                  <a:pt x="30191" y="531"/>
                  <a:pt x="27831" y="234"/>
                  <a:pt x="26100" y="94"/>
                </a:cubicBezTo>
                <a:cubicBezTo>
                  <a:pt x="25509" y="41"/>
                  <a:pt x="24869" y="1"/>
                  <a:pt x="24216" y="1"/>
                </a:cubicBezTo>
                <a:close/>
                <a:moveTo>
                  <a:pt x="44268" y="11342"/>
                </a:moveTo>
                <a:cubicBezTo>
                  <a:pt x="43960" y="11342"/>
                  <a:pt x="43659" y="11368"/>
                  <a:pt x="43372" y="11422"/>
                </a:cubicBezTo>
                <a:cubicBezTo>
                  <a:pt x="42463" y="11580"/>
                  <a:pt x="41414" y="12436"/>
                  <a:pt x="42183" y="13380"/>
                </a:cubicBezTo>
                <a:cubicBezTo>
                  <a:pt x="42935" y="14307"/>
                  <a:pt x="44805" y="14307"/>
                  <a:pt x="45872" y="14359"/>
                </a:cubicBezTo>
                <a:cubicBezTo>
                  <a:pt x="46438" y="14389"/>
                  <a:pt x="47069" y="14433"/>
                  <a:pt x="47703" y="14433"/>
                </a:cubicBezTo>
                <a:cubicBezTo>
                  <a:pt x="48538" y="14433"/>
                  <a:pt x="49379" y="14358"/>
                  <a:pt x="50085" y="14079"/>
                </a:cubicBezTo>
                <a:cubicBezTo>
                  <a:pt x="50242" y="14027"/>
                  <a:pt x="50417" y="13870"/>
                  <a:pt x="50399" y="13677"/>
                </a:cubicBezTo>
                <a:cubicBezTo>
                  <a:pt x="50120" y="11580"/>
                  <a:pt x="47358" y="11684"/>
                  <a:pt x="45732" y="11510"/>
                </a:cubicBezTo>
                <a:cubicBezTo>
                  <a:pt x="45243" y="11403"/>
                  <a:pt x="44747" y="11342"/>
                  <a:pt x="44268" y="11342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9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1052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KICKOFF</a:t>
            </a:r>
            <a:endParaRPr/>
          </a:p>
        </p:txBody>
      </p:sp>
      <p:sp>
        <p:nvSpPr>
          <p:cNvPr id="566" name="Google Shape;566;p49"/>
          <p:cNvSpPr txBox="1">
            <a:spLocks noGrp="1"/>
          </p:cNvSpPr>
          <p:nvPr>
            <p:ph type="subTitle" idx="1"/>
          </p:nvPr>
        </p:nvSpPr>
        <p:spPr>
          <a:xfrm>
            <a:off x="3168903" y="1374436"/>
            <a:ext cx="2643300" cy="10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IT FUN.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EXCITEMENT 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A GOAL.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UPDATES AND HIGHLIGHT SUCCESS! </a:t>
            </a:r>
          </a:p>
        </p:txBody>
      </p:sp>
      <p:sp>
        <p:nvSpPr>
          <p:cNvPr id="587" name="Google Shape;587;p49"/>
          <p:cNvSpPr/>
          <p:nvPr/>
        </p:nvSpPr>
        <p:spPr>
          <a:xfrm>
            <a:off x="2853235" y="-34209"/>
            <a:ext cx="2332047" cy="646934"/>
          </a:xfrm>
          <a:custGeom>
            <a:avLst/>
            <a:gdLst/>
            <a:ahLst/>
            <a:cxnLst/>
            <a:rect l="l" t="t" r="r" b="b"/>
            <a:pathLst>
              <a:path w="53861" h="11771" extrusionOk="0">
                <a:moveTo>
                  <a:pt x="32308" y="1"/>
                </a:moveTo>
                <a:cubicBezTo>
                  <a:pt x="28057" y="1"/>
                  <a:pt x="24664" y="2252"/>
                  <a:pt x="21240" y="3939"/>
                </a:cubicBezTo>
                <a:cubicBezTo>
                  <a:pt x="19440" y="4813"/>
                  <a:pt x="17464" y="5687"/>
                  <a:pt x="15349" y="6019"/>
                </a:cubicBezTo>
                <a:cubicBezTo>
                  <a:pt x="13828" y="6247"/>
                  <a:pt x="12237" y="6229"/>
                  <a:pt x="10682" y="6282"/>
                </a:cubicBezTo>
                <a:cubicBezTo>
                  <a:pt x="8689" y="6351"/>
                  <a:pt x="1294" y="7680"/>
                  <a:pt x="140" y="8519"/>
                </a:cubicBezTo>
                <a:cubicBezTo>
                  <a:pt x="0" y="8624"/>
                  <a:pt x="0" y="8764"/>
                  <a:pt x="70" y="8886"/>
                </a:cubicBezTo>
                <a:cubicBezTo>
                  <a:pt x="1172" y="10687"/>
                  <a:pt x="3969" y="11299"/>
                  <a:pt x="6329" y="11561"/>
                </a:cubicBezTo>
                <a:cubicBezTo>
                  <a:pt x="7701" y="11711"/>
                  <a:pt x="9084" y="11770"/>
                  <a:pt x="10469" y="11770"/>
                </a:cubicBezTo>
                <a:cubicBezTo>
                  <a:pt x="12472" y="11770"/>
                  <a:pt x="14476" y="11646"/>
                  <a:pt x="16450" y="11491"/>
                </a:cubicBezTo>
                <a:cubicBezTo>
                  <a:pt x="19300" y="11281"/>
                  <a:pt x="22132" y="10914"/>
                  <a:pt x="24964" y="10687"/>
                </a:cubicBezTo>
                <a:cubicBezTo>
                  <a:pt x="27122" y="10521"/>
                  <a:pt x="29291" y="10432"/>
                  <a:pt x="31460" y="10432"/>
                </a:cubicBezTo>
                <a:cubicBezTo>
                  <a:pt x="34546" y="10432"/>
                  <a:pt x="37631" y="10611"/>
                  <a:pt x="40679" y="11001"/>
                </a:cubicBezTo>
                <a:cubicBezTo>
                  <a:pt x="42018" y="11172"/>
                  <a:pt x="43373" y="11303"/>
                  <a:pt x="44729" y="11303"/>
                </a:cubicBezTo>
                <a:cubicBezTo>
                  <a:pt x="45729" y="11303"/>
                  <a:pt x="46730" y="11232"/>
                  <a:pt x="47724" y="11054"/>
                </a:cubicBezTo>
                <a:cubicBezTo>
                  <a:pt x="50137" y="10634"/>
                  <a:pt x="52165" y="9568"/>
                  <a:pt x="53721" y="8135"/>
                </a:cubicBezTo>
                <a:cubicBezTo>
                  <a:pt x="53860" y="7995"/>
                  <a:pt x="53860" y="7855"/>
                  <a:pt x="53721" y="7715"/>
                </a:cubicBezTo>
                <a:cubicBezTo>
                  <a:pt x="51413" y="5565"/>
                  <a:pt x="47480" y="4708"/>
                  <a:pt x="44246" y="3677"/>
                </a:cubicBezTo>
                <a:cubicBezTo>
                  <a:pt x="42463" y="3117"/>
                  <a:pt x="40854" y="2418"/>
                  <a:pt x="39211" y="1684"/>
                </a:cubicBezTo>
                <a:cubicBezTo>
                  <a:pt x="37323" y="827"/>
                  <a:pt x="35243" y="163"/>
                  <a:pt x="33040" y="23"/>
                </a:cubicBezTo>
                <a:cubicBezTo>
                  <a:pt x="32793" y="8"/>
                  <a:pt x="32549" y="1"/>
                  <a:pt x="32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9"/>
          <p:cNvSpPr/>
          <p:nvPr/>
        </p:nvSpPr>
        <p:spPr>
          <a:xfrm flipH="1">
            <a:off x="3411549" y="190209"/>
            <a:ext cx="1450372" cy="646929"/>
          </a:xfrm>
          <a:custGeom>
            <a:avLst/>
            <a:gdLst/>
            <a:ahLst/>
            <a:cxnLst/>
            <a:rect l="l" t="t" r="r" b="b"/>
            <a:pathLst>
              <a:path w="47600" h="7072" extrusionOk="0">
                <a:moveTo>
                  <a:pt x="40782" y="583"/>
                </a:moveTo>
                <a:cubicBezTo>
                  <a:pt x="40765" y="583"/>
                  <a:pt x="40765" y="586"/>
                  <a:pt x="40765" y="600"/>
                </a:cubicBezTo>
                <a:cubicBezTo>
                  <a:pt x="40765" y="600"/>
                  <a:pt x="40765" y="600"/>
                  <a:pt x="40782" y="583"/>
                </a:cubicBezTo>
                <a:close/>
                <a:moveTo>
                  <a:pt x="44085" y="362"/>
                </a:moveTo>
                <a:cubicBezTo>
                  <a:pt x="44033" y="362"/>
                  <a:pt x="43981" y="365"/>
                  <a:pt x="43929" y="373"/>
                </a:cubicBezTo>
                <a:cubicBezTo>
                  <a:pt x="43719" y="390"/>
                  <a:pt x="43509" y="443"/>
                  <a:pt x="43299" y="460"/>
                </a:cubicBezTo>
                <a:cubicBezTo>
                  <a:pt x="42893" y="511"/>
                  <a:pt x="42962" y="1039"/>
                  <a:pt x="43350" y="1039"/>
                </a:cubicBezTo>
                <a:cubicBezTo>
                  <a:pt x="43362" y="1039"/>
                  <a:pt x="43374" y="1038"/>
                  <a:pt x="43387" y="1037"/>
                </a:cubicBezTo>
                <a:cubicBezTo>
                  <a:pt x="43544" y="1037"/>
                  <a:pt x="43719" y="1002"/>
                  <a:pt x="43894" y="1002"/>
                </a:cubicBezTo>
                <a:cubicBezTo>
                  <a:pt x="43964" y="1072"/>
                  <a:pt x="44086" y="1124"/>
                  <a:pt x="44226" y="1124"/>
                </a:cubicBezTo>
                <a:cubicBezTo>
                  <a:pt x="44251" y="1128"/>
                  <a:pt x="44276" y="1129"/>
                  <a:pt x="44301" y="1129"/>
                </a:cubicBezTo>
                <a:cubicBezTo>
                  <a:pt x="44420" y="1129"/>
                  <a:pt x="44542" y="1098"/>
                  <a:pt x="44628" y="1055"/>
                </a:cubicBezTo>
                <a:cubicBezTo>
                  <a:pt x="44873" y="915"/>
                  <a:pt x="44943" y="600"/>
                  <a:pt x="44628" y="478"/>
                </a:cubicBezTo>
                <a:cubicBezTo>
                  <a:pt x="44463" y="409"/>
                  <a:pt x="44276" y="362"/>
                  <a:pt x="44085" y="362"/>
                </a:cubicBezTo>
                <a:close/>
                <a:moveTo>
                  <a:pt x="41219" y="530"/>
                </a:moveTo>
                <a:cubicBezTo>
                  <a:pt x="41167" y="530"/>
                  <a:pt x="41097" y="530"/>
                  <a:pt x="41044" y="548"/>
                </a:cubicBezTo>
                <a:cubicBezTo>
                  <a:pt x="41009" y="565"/>
                  <a:pt x="40957" y="565"/>
                  <a:pt x="40922" y="565"/>
                </a:cubicBezTo>
                <a:cubicBezTo>
                  <a:pt x="40869" y="565"/>
                  <a:pt x="40835" y="565"/>
                  <a:pt x="40782" y="583"/>
                </a:cubicBezTo>
                <a:cubicBezTo>
                  <a:pt x="40782" y="583"/>
                  <a:pt x="40782" y="583"/>
                  <a:pt x="40782" y="583"/>
                </a:cubicBezTo>
                <a:lnTo>
                  <a:pt x="40782" y="583"/>
                </a:lnTo>
                <a:cubicBezTo>
                  <a:pt x="40786" y="583"/>
                  <a:pt x="40792" y="583"/>
                  <a:pt x="40800" y="583"/>
                </a:cubicBezTo>
                <a:lnTo>
                  <a:pt x="40835" y="583"/>
                </a:lnTo>
                <a:cubicBezTo>
                  <a:pt x="40782" y="600"/>
                  <a:pt x="40765" y="600"/>
                  <a:pt x="40765" y="600"/>
                </a:cubicBezTo>
                <a:cubicBezTo>
                  <a:pt x="40625" y="635"/>
                  <a:pt x="40502" y="705"/>
                  <a:pt x="40450" y="827"/>
                </a:cubicBezTo>
                <a:cubicBezTo>
                  <a:pt x="40397" y="1002"/>
                  <a:pt x="40520" y="1194"/>
                  <a:pt x="40747" y="1247"/>
                </a:cubicBezTo>
                <a:lnTo>
                  <a:pt x="40922" y="1247"/>
                </a:lnTo>
                <a:cubicBezTo>
                  <a:pt x="40955" y="1256"/>
                  <a:pt x="40989" y="1261"/>
                  <a:pt x="41023" y="1261"/>
                </a:cubicBezTo>
                <a:cubicBezTo>
                  <a:pt x="41117" y="1261"/>
                  <a:pt x="41212" y="1228"/>
                  <a:pt x="41289" y="1177"/>
                </a:cubicBezTo>
                <a:cubicBezTo>
                  <a:pt x="41307" y="1177"/>
                  <a:pt x="41307" y="1177"/>
                  <a:pt x="41324" y="1159"/>
                </a:cubicBezTo>
                <a:cubicBezTo>
                  <a:pt x="41516" y="1107"/>
                  <a:pt x="41656" y="985"/>
                  <a:pt x="41621" y="810"/>
                </a:cubicBezTo>
                <a:cubicBezTo>
                  <a:pt x="41586" y="652"/>
                  <a:pt x="41411" y="530"/>
                  <a:pt x="41219" y="530"/>
                </a:cubicBezTo>
                <a:close/>
                <a:moveTo>
                  <a:pt x="15529" y="834"/>
                </a:moveTo>
                <a:cubicBezTo>
                  <a:pt x="15419" y="834"/>
                  <a:pt x="15305" y="849"/>
                  <a:pt x="15189" y="880"/>
                </a:cubicBezTo>
                <a:cubicBezTo>
                  <a:pt x="14892" y="950"/>
                  <a:pt x="14857" y="1194"/>
                  <a:pt x="14962" y="1352"/>
                </a:cubicBezTo>
                <a:cubicBezTo>
                  <a:pt x="14945" y="1369"/>
                  <a:pt x="14910" y="1404"/>
                  <a:pt x="14892" y="1457"/>
                </a:cubicBezTo>
                <a:cubicBezTo>
                  <a:pt x="14808" y="1642"/>
                  <a:pt x="15032" y="1860"/>
                  <a:pt x="15283" y="1860"/>
                </a:cubicBezTo>
                <a:cubicBezTo>
                  <a:pt x="15293" y="1860"/>
                  <a:pt x="15302" y="1859"/>
                  <a:pt x="15312" y="1859"/>
                </a:cubicBezTo>
                <a:cubicBezTo>
                  <a:pt x="15364" y="1859"/>
                  <a:pt x="15417" y="1859"/>
                  <a:pt x="15469" y="1841"/>
                </a:cubicBezTo>
                <a:cubicBezTo>
                  <a:pt x="15504" y="1850"/>
                  <a:pt x="15539" y="1854"/>
                  <a:pt x="15574" y="1854"/>
                </a:cubicBezTo>
                <a:cubicBezTo>
                  <a:pt x="15609" y="1854"/>
                  <a:pt x="15644" y="1850"/>
                  <a:pt x="15679" y="1841"/>
                </a:cubicBezTo>
                <a:cubicBezTo>
                  <a:pt x="15714" y="1841"/>
                  <a:pt x="15749" y="1824"/>
                  <a:pt x="15784" y="1806"/>
                </a:cubicBezTo>
                <a:cubicBezTo>
                  <a:pt x="15854" y="1789"/>
                  <a:pt x="15906" y="1754"/>
                  <a:pt x="15959" y="1719"/>
                </a:cubicBezTo>
                <a:lnTo>
                  <a:pt x="15976" y="1719"/>
                </a:lnTo>
                <a:cubicBezTo>
                  <a:pt x="16086" y="1763"/>
                  <a:pt x="16202" y="1782"/>
                  <a:pt x="16321" y="1782"/>
                </a:cubicBezTo>
                <a:cubicBezTo>
                  <a:pt x="16487" y="1782"/>
                  <a:pt x="16660" y="1745"/>
                  <a:pt x="16833" y="1684"/>
                </a:cubicBezTo>
                <a:cubicBezTo>
                  <a:pt x="17187" y="1530"/>
                  <a:pt x="16998" y="1063"/>
                  <a:pt x="16648" y="1063"/>
                </a:cubicBezTo>
                <a:cubicBezTo>
                  <a:pt x="16602" y="1063"/>
                  <a:pt x="16552" y="1071"/>
                  <a:pt x="16500" y="1090"/>
                </a:cubicBezTo>
                <a:cubicBezTo>
                  <a:pt x="16466" y="1107"/>
                  <a:pt x="16343" y="1142"/>
                  <a:pt x="16343" y="1142"/>
                </a:cubicBezTo>
                <a:cubicBezTo>
                  <a:pt x="16326" y="1124"/>
                  <a:pt x="16308" y="1124"/>
                  <a:pt x="16308" y="1124"/>
                </a:cubicBezTo>
                <a:lnTo>
                  <a:pt x="16273" y="1107"/>
                </a:lnTo>
                <a:cubicBezTo>
                  <a:pt x="16221" y="1072"/>
                  <a:pt x="16168" y="1037"/>
                  <a:pt x="16116" y="1002"/>
                </a:cubicBezTo>
                <a:cubicBezTo>
                  <a:pt x="15934" y="888"/>
                  <a:pt x="15737" y="834"/>
                  <a:pt x="15529" y="834"/>
                </a:cubicBezTo>
                <a:close/>
                <a:moveTo>
                  <a:pt x="22610" y="1"/>
                </a:moveTo>
                <a:cubicBezTo>
                  <a:pt x="22516" y="1"/>
                  <a:pt x="22420" y="7"/>
                  <a:pt x="22322" y="23"/>
                </a:cubicBezTo>
                <a:cubicBezTo>
                  <a:pt x="21832" y="111"/>
                  <a:pt x="21308" y="373"/>
                  <a:pt x="21133" y="775"/>
                </a:cubicBezTo>
                <a:cubicBezTo>
                  <a:pt x="20772" y="1602"/>
                  <a:pt x="21873" y="1899"/>
                  <a:pt x="22733" y="1899"/>
                </a:cubicBezTo>
                <a:cubicBezTo>
                  <a:pt x="22873" y="1899"/>
                  <a:pt x="23006" y="1891"/>
                  <a:pt x="23126" y="1876"/>
                </a:cubicBezTo>
                <a:cubicBezTo>
                  <a:pt x="23397" y="1836"/>
                  <a:pt x="23657" y="1795"/>
                  <a:pt x="23931" y="1795"/>
                </a:cubicBezTo>
                <a:cubicBezTo>
                  <a:pt x="24011" y="1795"/>
                  <a:pt x="24092" y="1798"/>
                  <a:pt x="24175" y="1806"/>
                </a:cubicBezTo>
                <a:cubicBezTo>
                  <a:pt x="24386" y="1820"/>
                  <a:pt x="24597" y="1868"/>
                  <a:pt x="24808" y="1868"/>
                </a:cubicBezTo>
                <a:cubicBezTo>
                  <a:pt x="24859" y="1868"/>
                  <a:pt x="24910" y="1866"/>
                  <a:pt x="24961" y="1859"/>
                </a:cubicBezTo>
                <a:cubicBezTo>
                  <a:pt x="25398" y="1824"/>
                  <a:pt x="25748" y="1562"/>
                  <a:pt x="25748" y="1194"/>
                </a:cubicBezTo>
                <a:cubicBezTo>
                  <a:pt x="25766" y="478"/>
                  <a:pt x="24507" y="215"/>
                  <a:pt x="23808" y="128"/>
                </a:cubicBezTo>
                <a:cubicBezTo>
                  <a:pt x="23780" y="123"/>
                  <a:pt x="23751" y="121"/>
                  <a:pt x="23724" y="121"/>
                </a:cubicBezTo>
                <a:cubicBezTo>
                  <a:pt x="23649" y="121"/>
                  <a:pt x="23579" y="137"/>
                  <a:pt x="23528" y="163"/>
                </a:cubicBezTo>
                <a:cubicBezTo>
                  <a:pt x="23230" y="82"/>
                  <a:pt x="22932" y="1"/>
                  <a:pt x="22610" y="1"/>
                </a:cubicBezTo>
                <a:close/>
                <a:moveTo>
                  <a:pt x="18849" y="1627"/>
                </a:moveTo>
                <a:cubicBezTo>
                  <a:pt x="18778" y="1627"/>
                  <a:pt x="18708" y="1658"/>
                  <a:pt x="18651" y="1701"/>
                </a:cubicBezTo>
                <a:cubicBezTo>
                  <a:pt x="18546" y="1736"/>
                  <a:pt x="18458" y="1841"/>
                  <a:pt x="18458" y="1946"/>
                </a:cubicBezTo>
                <a:cubicBezTo>
                  <a:pt x="18458" y="2068"/>
                  <a:pt x="18546" y="2156"/>
                  <a:pt x="18668" y="2208"/>
                </a:cubicBezTo>
                <a:cubicBezTo>
                  <a:pt x="18738" y="2243"/>
                  <a:pt x="18808" y="2261"/>
                  <a:pt x="18913" y="2278"/>
                </a:cubicBezTo>
                <a:cubicBezTo>
                  <a:pt x="19053" y="2278"/>
                  <a:pt x="19193" y="2278"/>
                  <a:pt x="19350" y="2243"/>
                </a:cubicBezTo>
                <a:cubicBezTo>
                  <a:pt x="19542" y="2208"/>
                  <a:pt x="19682" y="2034"/>
                  <a:pt x="19612" y="1859"/>
                </a:cubicBezTo>
                <a:cubicBezTo>
                  <a:pt x="19560" y="1719"/>
                  <a:pt x="19420" y="1649"/>
                  <a:pt x="19228" y="1649"/>
                </a:cubicBezTo>
                <a:lnTo>
                  <a:pt x="19228" y="1631"/>
                </a:lnTo>
                <a:cubicBezTo>
                  <a:pt x="19193" y="1637"/>
                  <a:pt x="19158" y="1639"/>
                  <a:pt x="19122" y="1639"/>
                </a:cubicBezTo>
                <a:cubicBezTo>
                  <a:pt x="19051" y="1639"/>
                  <a:pt x="18977" y="1631"/>
                  <a:pt x="18895" y="1631"/>
                </a:cubicBezTo>
                <a:cubicBezTo>
                  <a:pt x="18880" y="1628"/>
                  <a:pt x="18864" y="1627"/>
                  <a:pt x="18849" y="1627"/>
                </a:cubicBezTo>
                <a:close/>
                <a:moveTo>
                  <a:pt x="41901" y="1509"/>
                </a:moveTo>
                <a:cubicBezTo>
                  <a:pt x="41726" y="1527"/>
                  <a:pt x="41586" y="1544"/>
                  <a:pt x="41411" y="1579"/>
                </a:cubicBezTo>
                <a:cubicBezTo>
                  <a:pt x="41376" y="1579"/>
                  <a:pt x="41341" y="1596"/>
                  <a:pt x="41324" y="1614"/>
                </a:cubicBezTo>
                <a:cubicBezTo>
                  <a:pt x="41202" y="1614"/>
                  <a:pt x="41097" y="1614"/>
                  <a:pt x="40992" y="1631"/>
                </a:cubicBezTo>
                <a:cubicBezTo>
                  <a:pt x="40852" y="1649"/>
                  <a:pt x="40712" y="1701"/>
                  <a:pt x="40625" y="1789"/>
                </a:cubicBezTo>
                <a:cubicBezTo>
                  <a:pt x="40572" y="1789"/>
                  <a:pt x="40520" y="1771"/>
                  <a:pt x="40467" y="1771"/>
                </a:cubicBezTo>
                <a:cubicBezTo>
                  <a:pt x="40455" y="1770"/>
                  <a:pt x="40443" y="1770"/>
                  <a:pt x="40431" y="1770"/>
                </a:cubicBezTo>
                <a:cubicBezTo>
                  <a:pt x="39989" y="1770"/>
                  <a:pt x="39885" y="2385"/>
                  <a:pt x="40345" y="2436"/>
                </a:cubicBezTo>
                <a:cubicBezTo>
                  <a:pt x="40485" y="2453"/>
                  <a:pt x="40607" y="2453"/>
                  <a:pt x="40730" y="2471"/>
                </a:cubicBezTo>
                <a:cubicBezTo>
                  <a:pt x="40765" y="2476"/>
                  <a:pt x="40801" y="2479"/>
                  <a:pt x="40837" y="2479"/>
                </a:cubicBezTo>
                <a:cubicBezTo>
                  <a:pt x="41012" y="2479"/>
                  <a:pt x="41178" y="2409"/>
                  <a:pt x="41237" y="2278"/>
                </a:cubicBezTo>
                <a:lnTo>
                  <a:pt x="41254" y="2278"/>
                </a:lnTo>
                <a:cubicBezTo>
                  <a:pt x="41265" y="2282"/>
                  <a:pt x="41278" y="2283"/>
                  <a:pt x="41293" y="2283"/>
                </a:cubicBezTo>
                <a:cubicBezTo>
                  <a:pt x="41353" y="2283"/>
                  <a:pt x="41443" y="2261"/>
                  <a:pt x="41499" y="2261"/>
                </a:cubicBezTo>
                <a:cubicBezTo>
                  <a:pt x="41639" y="2261"/>
                  <a:pt x="41761" y="2243"/>
                  <a:pt x="41901" y="2208"/>
                </a:cubicBezTo>
                <a:cubicBezTo>
                  <a:pt x="41918" y="2208"/>
                  <a:pt x="41936" y="2208"/>
                  <a:pt x="41953" y="2191"/>
                </a:cubicBezTo>
                <a:cubicBezTo>
                  <a:pt x="42041" y="2191"/>
                  <a:pt x="42111" y="2191"/>
                  <a:pt x="42181" y="2156"/>
                </a:cubicBezTo>
                <a:cubicBezTo>
                  <a:pt x="42443" y="2016"/>
                  <a:pt x="42425" y="1736"/>
                  <a:pt x="42198" y="1614"/>
                </a:cubicBezTo>
                <a:lnTo>
                  <a:pt x="42216" y="1614"/>
                </a:lnTo>
                <a:cubicBezTo>
                  <a:pt x="42128" y="1544"/>
                  <a:pt x="42023" y="1509"/>
                  <a:pt x="41901" y="1509"/>
                </a:cubicBezTo>
                <a:close/>
                <a:moveTo>
                  <a:pt x="35546" y="1173"/>
                </a:moveTo>
                <a:cubicBezTo>
                  <a:pt x="34952" y="1173"/>
                  <a:pt x="34295" y="1268"/>
                  <a:pt x="33908" y="1268"/>
                </a:cubicBezTo>
                <a:cubicBezTo>
                  <a:pt x="33865" y="1268"/>
                  <a:pt x="33825" y="1267"/>
                  <a:pt x="33790" y="1264"/>
                </a:cubicBezTo>
                <a:cubicBezTo>
                  <a:pt x="33720" y="1264"/>
                  <a:pt x="33667" y="1264"/>
                  <a:pt x="33615" y="1282"/>
                </a:cubicBezTo>
                <a:cubicBezTo>
                  <a:pt x="33274" y="1258"/>
                  <a:pt x="32828" y="1221"/>
                  <a:pt x="32402" y="1221"/>
                </a:cubicBezTo>
                <a:cubicBezTo>
                  <a:pt x="31561" y="1221"/>
                  <a:pt x="30796" y="1366"/>
                  <a:pt x="31062" y="2051"/>
                </a:cubicBezTo>
                <a:cubicBezTo>
                  <a:pt x="31278" y="2583"/>
                  <a:pt x="32284" y="2693"/>
                  <a:pt x="33101" y="2693"/>
                </a:cubicBezTo>
                <a:cubicBezTo>
                  <a:pt x="33410" y="2693"/>
                  <a:pt x="33693" y="2677"/>
                  <a:pt x="33894" y="2663"/>
                </a:cubicBezTo>
                <a:cubicBezTo>
                  <a:pt x="34559" y="2610"/>
                  <a:pt x="36884" y="2593"/>
                  <a:pt x="36831" y="1789"/>
                </a:cubicBezTo>
                <a:cubicBezTo>
                  <a:pt x="36788" y="1291"/>
                  <a:pt x="36206" y="1173"/>
                  <a:pt x="35546" y="1173"/>
                </a:cubicBezTo>
                <a:close/>
                <a:moveTo>
                  <a:pt x="11718" y="1445"/>
                </a:moveTo>
                <a:cubicBezTo>
                  <a:pt x="11232" y="1445"/>
                  <a:pt x="10722" y="1510"/>
                  <a:pt x="10295" y="1649"/>
                </a:cubicBezTo>
                <a:cubicBezTo>
                  <a:pt x="9770" y="1824"/>
                  <a:pt x="9333" y="2313"/>
                  <a:pt x="9893" y="2663"/>
                </a:cubicBezTo>
                <a:cubicBezTo>
                  <a:pt x="10110" y="2805"/>
                  <a:pt x="10405" y="2855"/>
                  <a:pt x="10710" y="2855"/>
                </a:cubicBezTo>
                <a:cubicBezTo>
                  <a:pt x="11041" y="2855"/>
                  <a:pt x="11385" y="2796"/>
                  <a:pt x="11658" y="2733"/>
                </a:cubicBezTo>
                <a:cubicBezTo>
                  <a:pt x="12130" y="2645"/>
                  <a:pt x="12934" y="2418"/>
                  <a:pt x="13022" y="1964"/>
                </a:cubicBezTo>
                <a:cubicBezTo>
                  <a:pt x="13039" y="1824"/>
                  <a:pt x="13004" y="1701"/>
                  <a:pt x="12847" y="1614"/>
                </a:cubicBezTo>
                <a:cubicBezTo>
                  <a:pt x="12690" y="1562"/>
                  <a:pt x="12567" y="1544"/>
                  <a:pt x="12427" y="1544"/>
                </a:cubicBezTo>
                <a:cubicBezTo>
                  <a:pt x="12375" y="1509"/>
                  <a:pt x="12322" y="1492"/>
                  <a:pt x="12270" y="1474"/>
                </a:cubicBezTo>
                <a:cubicBezTo>
                  <a:pt x="12094" y="1455"/>
                  <a:pt x="11908" y="1445"/>
                  <a:pt x="11718" y="1445"/>
                </a:cubicBezTo>
                <a:close/>
                <a:moveTo>
                  <a:pt x="45537" y="2873"/>
                </a:moveTo>
                <a:cubicBezTo>
                  <a:pt x="45694" y="2908"/>
                  <a:pt x="45852" y="2925"/>
                  <a:pt x="46009" y="2978"/>
                </a:cubicBezTo>
                <a:cubicBezTo>
                  <a:pt x="45869" y="2978"/>
                  <a:pt x="45747" y="2960"/>
                  <a:pt x="45624" y="2960"/>
                </a:cubicBezTo>
                <a:cubicBezTo>
                  <a:pt x="45572" y="2943"/>
                  <a:pt x="45502" y="2943"/>
                  <a:pt x="45450" y="2925"/>
                </a:cubicBezTo>
                <a:cubicBezTo>
                  <a:pt x="45485" y="2908"/>
                  <a:pt x="45520" y="2890"/>
                  <a:pt x="45537" y="2873"/>
                </a:cubicBezTo>
                <a:close/>
                <a:moveTo>
                  <a:pt x="208" y="3117"/>
                </a:moveTo>
                <a:cubicBezTo>
                  <a:pt x="204" y="3120"/>
                  <a:pt x="200" y="3122"/>
                  <a:pt x="197" y="3125"/>
                </a:cubicBezTo>
                <a:lnTo>
                  <a:pt x="197" y="3125"/>
                </a:lnTo>
                <a:cubicBezTo>
                  <a:pt x="200" y="3122"/>
                  <a:pt x="204" y="3120"/>
                  <a:pt x="208" y="3117"/>
                </a:cubicBezTo>
                <a:close/>
                <a:moveTo>
                  <a:pt x="38097" y="2513"/>
                </a:moveTo>
                <a:cubicBezTo>
                  <a:pt x="38060" y="2513"/>
                  <a:pt x="38023" y="2516"/>
                  <a:pt x="37985" y="2523"/>
                </a:cubicBezTo>
                <a:lnTo>
                  <a:pt x="37828" y="2523"/>
                </a:lnTo>
                <a:cubicBezTo>
                  <a:pt x="37775" y="2523"/>
                  <a:pt x="37740" y="2540"/>
                  <a:pt x="37688" y="2558"/>
                </a:cubicBezTo>
                <a:lnTo>
                  <a:pt x="37618" y="2558"/>
                </a:lnTo>
                <a:cubicBezTo>
                  <a:pt x="37408" y="2558"/>
                  <a:pt x="37198" y="2698"/>
                  <a:pt x="37198" y="2873"/>
                </a:cubicBezTo>
                <a:cubicBezTo>
                  <a:pt x="37216" y="3047"/>
                  <a:pt x="37391" y="3205"/>
                  <a:pt x="37618" y="3205"/>
                </a:cubicBezTo>
                <a:cubicBezTo>
                  <a:pt x="37863" y="3205"/>
                  <a:pt x="38072" y="3187"/>
                  <a:pt x="38282" y="3082"/>
                </a:cubicBezTo>
                <a:cubicBezTo>
                  <a:pt x="38457" y="3012"/>
                  <a:pt x="38527" y="2838"/>
                  <a:pt x="38457" y="2698"/>
                </a:cubicBezTo>
                <a:cubicBezTo>
                  <a:pt x="38387" y="2571"/>
                  <a:pt x="38249" y="2513"/>
                  <a:pt x="38097" y="2513"/>
                </a:cubicBezTo>
                <a:close/>
                <a:moveTo>
                  <a:pt x="4691" y="2379"/>
                </a:moveTo>
                <a:cubicBezTo>
                  <a:pt x="4666" y="2379"/>
                  <a:pt x="4640" y="2380"/>
                  <a:pt x="4613" y="2383"/>
                </a:cubicBezTo>
                <a:cubicBezTo>
                  <a:pt x="4473" y="2383"/>
                  <a:pt x="4368" y="2418"/>
                  <a:pt x="4299" y="2488"/>
                </a:cubicBezTo>
                <a:cubicBezTo>
                  <a:pt x="4054" y="2506"/>
                  <a:pt x="3809" y="2558"/>
                  <a:pt x="3564" y="2645"/>
                </a:cubicBezTo>
                <a:cubicBezTo>
                  <a:pt x="3267" y="2750"/>
                  <a:pt x="3320" y="3100"/>
                  <a:pt x="3564" y="3222"/>
                </a:cubicBezTo>
                <a:cubicBezTo>
                  <a:pt x="3807" y="3328"/>
                  <a:pt x="4108" y="3388"/>
                  <a:pt x="4406" y="3388"/>
                </a:cubicBezTo>
                <a:cubicBezTo>
                  <a:pt x="4795" y="3388"/>
                  <a:pt x="5179" y="3285"/>
                  <a:pt x="5417" y="3047"/>
                </a:cubicBezTo>
                <a:cubicBezTo>
                  <a:pt x="5557" y="2908"/>
                  <a:pt x="5610" y="2628"/>
                  <a:pt x="5330" y="2540"/>
                </a:cubicBezTo>
                <a:cubicBezTo>
                  <a:pt x="5225" y="2506"/>
                  <a:pt x="5120" y="2471"/>
                  <a:pt x="5015" y="2471"/>
                </a:cubicBezTo>
                <a:cubicBezTo>
                  <a:pt x="4914" y="2413"/>
                  <a:pt x="4812" y="2379"/>
                  <a:pt x="4691" y="2379"/>
                </a:cubicBezTo>
                <a:close/>
                <a:moveTo>
                  <a:pt x="732" y="2978"/>
                </a:moveTo>
                <a:lnTo>
                  <a:pt x="732" y="2995"/>
                </a:lnTo>
                <a:cubicBezTo>
                  <a:pt x="705" y="2984"/>
                  <a:pt x="676" y="2980"/>
                  <a:pt x="646" y="2980"/>
                </a:cubicBezTo>
                <a:cubicBezTo>
                  <a:pt x="580" y="2980"/>
                  <a:pt x="507" y="3000"/>
                  <a:pt x="435" y="3012"/>
                </a:cubicBezTo>
                <a:cubicBezTo>
                  <a:pt x="348" y="3012"/>
                  <a:pt x="278" y="3065"/>
                  <a:pt x="208" y="3117"/>
                </a:cubicBezTo>
                <a:cubicBezTo>
                  <a:pt x="208" y="3117"/>
                  <a:pt x="208" y="3117"/>
                  <a:pt x="208" y="3117"/>
                </a:cubicBezTo>
                <a:lnTo>
                  <a:pt x="208" y="3117"/>
                </a:lnTo>
                <a:cubicBezTo>
                  <a:pt x="161" y="3141"/>
                  <a:pt x="145" y="3150"/>
                  <a:pt x="148" y="3150"/>
                </a:cubicBezTo>
                <a:cubicBezTo>
                  <a:pt x="150" y="3150"/>
                  <a:pt x="172" y="3140"/>
                  <a:pt x="197" y="3125"/>
                </a:cubicBezTo>
                <a:lnTo>
                  <a:pt x="197" y="3125"/>
                </a:lnTo>
                <a:cubicBezTo>
                  <a:pt x="64" y="3212"/>
                  <a:pt x="0" y="3348"/>
                  <a:pt x="68" y="3484"/>
                </a:cubicBezTo>
                <a:cubicBezTo>
                  <a:pt x="120" y="3572"/>
                  <a:pt x="225" y="3624"/>
                  <a:pt x="330" y="3642"/>
                </a:cubicBezTo>
                <a:lnTo>
                  <a:pt x="557" y="3642"/>
                </a:lnTo>
                <a:cubicBezTo>
                  <a:pt x="592" y="3642"/>
                  <a:pt x="610" y="3624"/>
                  <a:pt x="645" y="3624"/>
                </a:cubicBezTo>
                <a:cubicBezTo>
                  <a:pt x="697" y="3607"/>
                  <a:pt x="750" y="3607"/>
                  <a:pt x="732" y="3607"/>
                </a:cubicBezTo>
                <a:cubicBezTo>
                  <a:pt x="837" y="3589"/>
                  <a:pt x="925" y="3537"/>
                  <a:pt x="977" y="3449"/>
                </a:cubicBezTo>
                <a:cubicBezTo>
                  <a:pt x="1099" y="3275"/>
                  <a:pt x="995" y="3047"/>
                  <a:pt x="732" y="2978"/>
                </a:cubicBezTo>
                <a:close/>
                <a:moveTo>
                  <a:pt x="45509" y="2256"/>
                </a:moveTo>
                <a:cubicBezTo>
                  <a:pt x="45413" y="2256"/>
                  <a:pt x="45329" y="2288"/>
                  <a:pt x="45257" y="2331"/>
                </a:cubicBezTo>
                <a:cubicBezTo>
                  <a:pt x="45234" y="2326"/>
                  <a:pt x="45210" y="2324"/>
                  <a:pt x="45187" y="2324"/>
                </a:cubicBezTo>
                <a:cubicBezTo>
                  <a:pt x="45122" y="2324"/>
                  <a:pt x="45054" y="2340"/>
                  <a:pt x="44978" y="2366"/>
                </a:cubicBezTo>
                <a:cubicBezTo>
                  <a:pt x="44645" y="2471"/>
                  <a:pt x="44453" y="2715"/>
                  <a:pt x="44191" y="2890"/>
                </a:cubicBezTo>
                <a:cubicBezTo>
                  <a:pt x="43964" y="3065"/>
                  <a:pt x="44051" y="3432"/>
                  <a:pt x="44383" y="3484"/>
                </a:cubicBezTo>
                <a:cubicBezTo>
                  <a:pt x="44794" y="3540"/>
                  <a:pt x="45434" y="3676"/>
                  <a:pt x="46010" y="3676"/>
                </a:cubicBezTo>
                <a:cubicBezTo>
                  <a:pt x="46513" y="3676"/>
                  <a:pt x="46968" y="3573"/>
                  <a:pt x="47180" y="3222"/>
                </a:cubicBezTo>
                <a:cubicBezTo>
                  <a:pt x="47600" y="2523"/>
                  <a:pt x="46114" y="2348"/>
                  <a:pt x="45572" y="2261"/>
                </a:cubicBezTo>
                <a:cubicBezTo>
                  <a:pt x="45550" y="2258"/>
                  <a:pt x="45529" y="2256"/>
                  <a:pt x="45509" y="2256"/>
                </a:cubicBezTo>
                <a:close/>
                <a:moveTo>
                  <a:pt x="25684" y="3314"/>
                </a:moveTo>
                <a:cubicBezTo>
                  <a:pt x="25450" y="3314"/>
                  <a:pt x="25217" y="3343"/>
                  <a:pt x="25014" y="3397"/>
                </a:cubicBezTo>
                <a:cubicBezTo>
                  <a:pt x="24961" y="3380"/>
                  <a:pt x="24892" y="3362"/>
                  <a:pt x="24822" y="3362"/>
                </a:cubicBezTo>
                <a:cubicBezTo>
                  <a:pt x="24763" y="3359"/>
                  <a:pt x="24706" y="3358"/>
                  <a:pt x="24648" y="3358"/>
                </a:cubicBezTo>
                <a:cubicBezTo>
                  <a:pt x="24361" y="3358"/>
                  <a:pt x="24084" y="3394"/>
                  <a:pt x="23808" y="3467"/>
                </a:cubicBezTo>
                <a:cubicBezTo>
                  <a:pt x="23406" y="3572"/>
                  <a:pt x="23406" y="4009"/>
                  <a:pt x="23808" y="4131"/>
                </a:cubicBezTo>
                <a:cubicBezTo>
                  <a:pt x="24326" y="4258"/>
                  <a:pt x="24941" y="4328"/>
                  <a:pt x="25544" y="4328"/>
                </a:cubicBezTo>
                <a:cubicBezTo>
                  <a:pt x="25936" y="4328"/>
                  <a:pt x="26323" y="4298"/>
                  <a:pt x="26675" y="4236"/>
                </a:cubicBezTo>
                <a:cubicBezTo>
                  <a:pt x="27007" y="4166"/>
                  <a:pt x="27042" y="3852"/>
                  <a:pt x="26849" y="3677"/>
                </a:cubicBezTo>
                <a:cubicBezTo>
                  <a:pt x="26596" y="3423"/>
                  <a:pt x="26138" y="3314"/>
                  <a:pt x="25684" y="3314"/>
                </a:cubicBezTo>
                <a:close/>
                <a:moveTo>
                  <a:pt x="18912" y="6183"/>
                </a:moveTo>
                <a:cubicBezTo>
                  <a:pt x="18840" y="6183"/>
                  <a:pt x="18763" y="6202"/>
                  <a:pt x="18686" y="6246"/>
                </a:cubicBezTo>
                <a:cubicBezTo>
                  <a:pt x="18633" y="6281"/>
                  <a:pt x="18581" y="6299"/>
                  <a:pt x="18511" y="6316"/>
                </a:cubicBezTo>
                <a:cubicBezTo>
                  <a:pt x="17959" y="6316"/>
                  <a:pt x="17952" y="6981"/>
                  <a:pt x="18490" y="6981"/>
                </a:cubicBezTo>
                <a:cubicBezTo>
                  <a:pt x="18497" y="6981"/>
                  <a:pt x="18504" y="6981"/>
                  <a:pt x="18511" y="6981"/>
                </a:cubicBezTo>
                <a:cubicBezTo>
                  <a:pt x="18881" y="6981"/>
                  <a:pt x="19300" y="7071"/>
                  <a:pt x="19695" y="7071"/>
                </a:cubicBezTo>
                <a:cubicBezTo>
                  <a:pt x="19972" y="7071"/>
                  <a:pt x="20238" y="7027"/>
                  <a:pt x="20469" y="6876"/>
                </a:cubicBezTo>
                <a:cubicBezTo>
                  <a:pt x="20661" y="6736"/>
                  <a:pt x="20591" y="6474"/>
                  <a:pt x="20381" y="6369"/>
                </a:cubicBezTo>
                <a:cubicBezTo>
                  <a:pt x="20179" y="6282"/>
                  <a:pt x="19967" y="6243"/>
                  <a:pt x="19752" y="6243"/>
                </a:cubicBezTo>
                <a:cubicBezTo>
                  <a:pt x="19577" y="6243"/>
                  <a:pt x="19400" y="6269"/>
                  <a:pt x="19228" y="6316"/>
                </a:cubicBezTo>
                <a:cubicBezTo>
                  <a:pt x="19150" y="6239"/>
                  <a:pt x="19038" y="6183"/>
                  <a:pt x="18912" y="61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27719-45C0-CF6A-5E67-7EB53CB1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505" y="713938"/>
            <a:ext cx="1988987" cy="4331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7B912-9D78-53B8-895C-AE4210DE4156}"/>
              </a:ext>
            </a:extLst>
          </p:cNvPr>
          <p:cNvSpPr txBox="1"/>
          <p:nvPr/>
        </p:nvSpPr>
        <p:spPr>
          <a:xfrm>
            <a:off x="6760523" y="329007"/>
            <a:ext cx="192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accent4"/>
                </a:solidFill>
              </a:rPr>
              <a:t>Example Script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2DBB3-90AB-0015-DE47-37BEE8FA6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768" y="3345024"/>
            <a:ext cx="2548349" cy="1798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57BF5-6779-07D1-CF22-759BFDE7A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3823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cial Studies Subject for Elementary: Prehistory and Dinosaurs by Slidesgo">
  <a:themeElements>
    <a:clrScheme name="Simple Light">
      <a:dk1>
        <a:srgbClr val="19211F"/>
      </a:dk1>
      <a:lt1>
        <a:srgbClr val="F2F3E4"/>
      </a:lt1>
      <a:dk2>
        <a:srgbClr val="F4B253"/>
      </a:dk2>
      <a:lt2>
        <a:srgbClr val="F5D217"/>
      </a:lt2>
      <a:accent1>
        <a:srgbClr val="DC6C3C"/>
      </a:accent1>
      <a:accent2>
        <a:srgbClr val="EF4938"/>
      </a:accent2>
      <a:accent3>
        <a:srgbClr val="6E618E"/>
      </a:accent3>
      <a:accent4>
        <a:srgbClr val="A395BE"/>
      </a:accent4>
      <a:accent5>
        <a:srgbClr val="59A79A"/>
      </a:accent5>
      <a:accent6>
        <a:srgbClr val="3B943A"/>
      </a:accent6>
      <a:hlink>
        <a:srgbClr val="1921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E3F511FA2ED4DA940AA8DB901805C" ma:contentTypeVersion="18" ma:contentTypeDescription="Create a new document." ma:contentTypeScope="" ma:versionID="0c18fa0d77236d57c87df83d67eb2447">
  <xsd:schema xmlns:xsd="http://www.w3.org/2001/XMLSchema" xmlns:xs="http://www.w3.org/2001/XMLSchema" xmlns:p="http://schemas.microsoft.com/office/2006/metadata/properties" xmlns:ns2="3fa590b7-20d0-4f75-869e-5bfcb4c9698d" xmlns:ns3="ca8b4cea-cdd7-40a3-a895-4e5f552f906d" targetNamespace="http://schemas.microsoft.com/office/2006/metadata/properties" ma:root="true" ma:fieldsID="20d5976facd0c34ce3b1b4340f251435" ns2:_="" ns3:_="">
    <xsd:import namespace="3fa590b7-20d0-4f75-869e-5bfcb4c9698d"/>
    <xsd:import namespace="ca8b4cea-cdd7-40a3-a895-4e5f552f9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590b7-20d0-4f75-869e-5bfcb4c96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4cea-cdd7-40a3-a895-4e5f552f90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81bba-ecd1-4ff3-a08a-704dc1af100b}" ma:internalName="TaxCatchAll" ma:showField="CatchAllData" ma:web="ca8b4cea-cdd7-40a3-a895-4e5f552f90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b4cea-cdd7-40a3-a895-4e5f552f906d" xsi:nil="true"/>
    <lcf76f155ced4ddcb4097134ff3c332f xmlns="3fa590b7-20d0-4f75-869e-5bfcb4c969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D47363-3E21-48A5-8F14-70753FED7D1C}">
  <ds:schemaRefs>
    <ds:schemaRef ds:uri="3fa590b7-20d0-4f75-869e-5bfcb4c9698d"/>
    <ds:schemaRef ds:uri="ca8b4cea-cdd7-40a3-a895-4e5f552f90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37863A-E09F-42E5-9E71-E33EC9194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3C4F2-1D65-408C-AC53-7FD08B634055}">
  <ds:schemaRefs>
    <ds:schemaRef ds:uri="3fa590b7-20d0-4f75-869e-5bfcb4c9698d"/>
    <ds:schemaRef ds:uri="ca8b4cea-cdd7-40a3-a895-4e5f552f906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(16:9)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Bebas Neue</vt:lpstr>
      <vt:lpstr>Epilogue</vt:lpstr>
      <vt:lpstr>Lato</vt:lpstr>
      <vt:lpstr>Social Studies Subject for Elementary: Prehistory and Dinosaurs by Slidesgo</vt:lpstr>
      <vt:lpstr>Lincoln Heritage Council 2026 Discount Card Kickoff </vt:lpstr>
      <vt:lpstr>The 2026 Discount Card Team </vt:lpstr>
      <vt:lpstr>Please join me in the Pledge of Allegiance   Scout Oath   and Scout Law </vt:lpstr>
      <vt:lpstr>WHY SELL DISCOUNT CARDS? </vt:lpstr>
      <vt:lpstr>FEB 10</vt:lpstr>
      <vt:lpstr>3 Ways to Sell </vt:lpstr>
      <vt:lpstr>Scout Safety </vt:lpstr>
      <vt:lpstr>INCENTIVES </vt:lpstr>
      <vt:lpstr>UNIT KICKOFF</vt:lpstr>
      <vt:lpstr>DISCOUNT CARD GUIDE AVAILBLE ONLINE! </vt:lpstr>
      <vt:lpstr>“You don’t have to be great to start, but you have to start to be great.” –Zig Ziglar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Hallie Brockhoff</dc:creator>
  <cp:lastModifiedBy>Hallie Brockhoff</cp:lastModifiedBy>
  <cp:revision>1</cp:revision>
  <dcterms:modified xsi:type="dcterms:W3CDTF">2026-02-10T23:13:57Z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0x010100D26E3F511FA2ED4DA940AA8DB901805C</vt:lpwstr>
  </property>
  <property fmtid="{D5CDD505-2E9C-101B-9397-08002B2CF9AE}" pid="3" name="MediaServiceImageTags">
    <vt:lpwstr/>
  </property>
</Properties>
</file>